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960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3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8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7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E21-113E-4F0A-8830-E88648DF3139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3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8" y="1811269"/>
            <a:ext cx="5210902" cy="25340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77" y="365125"/>
            <a:ext cx="4820323" cy="30579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7" y="2474458"/>
            <a:ext cx="4839375" cy="30865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190" y="4115367"/>
            <a:ext cx="478221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5" y="926339"/>
            <a:ext cx="5877745" cy="280074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813" y="2426463"/>
            <a:ext cx="5906324" cy="2781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102" y="3152711"/>
            <a:ext cx="5896798" cy="27912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496" y="3993275"/>
            <a:ext cx="5858693" cy="2676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742" y="4548318"/>
            <a:ext cx="588727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0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90074"/>
            <a:ext cx="6811326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courant, temps de boucle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3,91×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blipFill>
                <a:blip r:embed="rId4"/>
                <a:stretch>
                  <a:fillRect l="-13043" r="-8696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39,1×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895393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tension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blipFill>
                <a:blip r:embed="rId10"/>
                <a:stretch>
                  <a:fillRect l="-7229" r="-1205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7E5B58C-24BD-818A-B932-7AAB70645D5C}"/>
              </a:ext>
            </a:extLst>
          </p:cNvPr>
          <p:cNvCxnSpPr>
            <a:cxnSpLocks/>
          </p:cNvCxnSpPr>
          <p:nvPr/>
        </p:nvCxnSpPr>
        <p:spPr>
          <a:xfrm>
            <a:off x="1772011" y="3729251"/>
            <a:ext cx="7998478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D1C172-5162-D9F9-BEC6-D704927282F3}"/>
              </a:ext>
            </a:extLst>
          </p:cNvPr>
          <p:cNvSpPr/>
          <p:nvPr/>
        </p:nvSpPr>
        <p:spPr>
          <a:xfrm>
            <a:off x="9262324" y="2450787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EA89756-9697-C0A1-F1EA-0A37C75FAC6A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770490" y="2990787"/>
            <a:ext cx="0" cy="738464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828" y="4008971"/>
            <a:ext cx="4048690" cy="34866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/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blipFill>
                <a:blip r:embed="rId12"/>
                <a:stretch>
                  <a:fillRect l="-7692" r="-7692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5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position, temps de boucle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blipFill>
                <a:blip r:embed="rId4"/>
                <a:stretch>
                  <a:fillRect l="-11765" r="-7843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189446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1218108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courant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blipFill>
                <a:blip r:embed="rId10"/>
                <a:stretch>
                  <a:fillRect l="-6818" r="-1136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5692" y="4332023"/>
            <a:ext cx="2773752" cy="23886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/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80×</m:t>
                          </m:r>
                          <m:sSup>
                            <m:sSup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𝐷𝑝</m:t>
                              </m:r>
                            </m:sub>
                          </m:sSub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𝐷𝑝</m:t>
                                  </m:r>
                                </m:sub>
                              </m:s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sz="1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A648CAC-D255-307E-05E9-4059F1C87D35}"/>
              </a:ext>
            </a:extLst>
          </p:cNvPr>
          <p:cNvCxnSpPr>
            <a:cxnSpLocks/>
          </p:cNvCxnSpPr>
          <p:nvPr/>
        </p:nvCxnSpPr>
        <p:spPr>
          <a:xfrm>
            <a:off x="2499360" y="4158067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C146A9-3547-B5C3-4742-9822D467768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76290" y="4113222"/>
            <a:ext cx="143942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blipFill>
                <a:blip r:embed="rId13"/>
                <a:stretch>
                  <a:fillRect l="-10870" r="-10870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3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609206"/>
            <a:ext cx="508706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-572059"/>
            <a:ext cx="5601482" cy="80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178" y="3508070"/>
            <a:ext cx="2715004" cy="552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4" y="2307622"/>
            <a:ext cx="695422" cy="8192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73" y="2035769"/>
            <a:ext cx="5916564" cy="45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5" y="2818357"/>
            <a:ext cx="2278402" cy="174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44" y="2619262"/>
            <a:ext cx="420111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-219584"/>
            <a:ext cx="9535856" cy="7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-33821"/>
            <a:ext cx="9869277" cy="69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09" y="1825625"/>
            <a:ext cx="6289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-210058"/>
            <a:ext cx="9507277" cy="72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405" y="1825625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420" y="2795499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-248163"/>
            <a:ext cx="9554908" cy="7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1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Grand écran</PresentationFormat>
  <Paragraphs>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Boucle de courant, temps de boucle 100μs</vt:lpstr>
      <vt:lpstr>Boucle de position, temps de boucle1 ms=1000 μs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9</cp:revision>
  <dcterms:created xsi:type="dcterms:W3CDTF">2024-03-11T07:47:08Z</dcterms:created>
  <dcterms:modified xsi:type="dcterms:W3CDTF">2024-04-01T19:08:42Z</dcterms:modified>
</cp:coreProperties>
</file>