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73" r:id="rId6"/>
    <p:sldId id="258" r:id="rId7"/>
    <p:sldId id="272" r:id="rId8"/>
    <p:sldId id="260" r:id="rId9"/>
    <p:sldId id="261" r:id="rId10"/>
    <p:sldId id="262" r:id="rId11"/>
    <p:sldId id="274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7160" y="652730"/>
            <a:ext cx="4454296" cy="348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09" y="1095153"/>
            <a:ext cx="6750116" cy="51674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6273209" y="1616149"/>
            <a:ext cx="318977" cy="329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560365-ED9D-C595-2D8F-C0D753E53F99}"/>
              </a:ext>
            </a:extLst>
          </p:cNvPr>
          <p:cNvSpPr/>
          <p:nvPr/>
        </p:nvSpPr>
        <p:spPr>
          <a:xfrm>
            <a:off x="1449572" y="2661684"/>
            <a:ext cx="4015563" cy="1729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E781E12-CCB4-0120-9E56-39B7C6D57496}"/>
              </a:ext>
            </a:extLst>
          </p:cNvPr>
          <p:cNvCxnSpPr>
            <a:cxnSpLocks/>
          </p:cNvCxnSpPr>
          <p:nvPr/>
        </p:nvCxnSpPr>
        <p:spPr>
          <a:xfrm flipV="1">
            <a:off x="1449572" y="1616149"/>
            <a:ext cx="4823637" cy="1041991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CC7AEC0-DADB-37CB-976B-490FB53ED659}"/>
              </a:ext>
            </a:extLst>
          </p:cNvPr>
          <p:cNvCxnSpPr>
            <a:cxnSpLocks/>
          </p:cNvCxnSpPr>
          <p:nvPr/>
        </p:nvCxnSpPr>
        <p:spPr>
          <a:xfrm flipV="1">
            <a:off x="4880344" y="1945758"/>
            <a:ext cx="1392865" cy="712382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CF5EADC-B572-A9F8-6D66-B76B8C74B875}"/>
              </a:ext>
            </a:extLst>
          </p:cNvPr>
          <p:cNvCxnSpPr>
            <a:cxnSpLocks/>
          </p:cNvCxnSpPr>
          <p:nvPr/>
        </p:nvCxnSpPr>
        <p:spPr>
          <a:xfrm flipV="1">
            <a:off x="5465135" y="1942214"/>
            <a:ext cx="1127051" cy="244903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50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6F781E70-9115-E735-C935-B117723E3B0C}"/>
              </a:ext>
            </a:extLst>
          </p:cNvPr>
          <p:cNvGrpSpPr/>
          <p:nvPr/>
        </p:nvGrpSpPr>
        <p:grpSpPr>
          <a:xfrm>
            <a:off x="829212" y="185107"/>
            <a:ext cx="7840343" cy="5662074"/>
            <a:chOff x="829212" y="185107"/>
            <a:chExt cx="7840343" cy="5662074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2133" y="769204"/>
              <a:ext cx="3276000" cy="2521507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D83658F-C6DB-D0BB-96F9-0A8BAB6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9212" y="3531550"/>
              <a:ext cx="4761842" cy="2315631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22CD328-38C9-83A5-0635-786280247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9555" y="185107"/>
              <a:ext cx="2880000" cy="1827036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197104-4EAF-5344-CEF4-5B262BAE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9555" y="2070161"/>
              <a:ext cx="2880000" cy="1836851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134AF57-789F-0172-C4B3-9BB1B3D74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9555" y="3988376"/>
              <a:ext cx="2880000" cy="185880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3422060" y="882725"/>
            <a:ext cx="144000" cy="14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3837985" y="882725"/>
            <a:ext cx="144000" cy="1440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3981985" y="882725"/>
            <a:ext cx="144000" cy="14400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4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40D2BF0-56A7-68C1-4BEB-ACD49D9F4C19}"/>
              </a:ext>
            </a:extLst>
          </p:cNvPr>
          <p:cNvSpPr/>
          <p:nvPr/>
        </p:nvSpPr>
        <p:spPr>
          <a:xfrm>
            <a:off x="3315140" y="44886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3729985" y="448255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4141943" y="449810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3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829212" y="3531549"/>
            <a:ext cx="4761842" cy="2315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F4D1D6-B606-2CA2-EBE2-487111FC8E8A}"/>
              </a:ext>
            </a:extLst>
          </p:cNvPr>
          <p:cNvSpPr/>
          <p:nvPr/>
        </p:nvSpPr>
        <p:spPr>
          <a:xfrm>
            <a:off x="5789555" y="185108"/>
            <a:ext cx="2879999" cy="566207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1583" y="4949609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CE634CF4-A706-0548-6E63-D9DABF1D423E}"/>
              </a:ext>
            </a:extLst>
          </p:cNvPr>
          <p:cNvGrpSpPr/>
          <p:nvPr/>
        </p:nvGrpSpPr>
        <p:grpSpPr>
          <a:xfrm>
            <a:off x="122971" y="2103436"/>
            <a:ext cx="9275376" cy="1440000"/>
            <a:chOff x="122971" y="2103436"/>
            <a:chExt cx="9275376" cy="14400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971" y="2103436"/>
              <a:ext cx="3022040" cy="144000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7430" y="2103436"/>
              <a:ext cx="3057540" cy="1440000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56167" y="2103436"/>
              <a:ext cx="3042180" cy="1440000"/>
            </a:xfrm>
            <a:prstGeom prst="rect">
              <a:avLst/>
            </a:prstGeom>
          </p:spPr>
        </p:pic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F97C384-5EC1-C5BA-5B99-F2EE1DA92C3F}"/>
              </a:ext>
            </a:extLst>
          </p:cNvPr>
          <p:cNvGrpSpPr/>
          <p:nvPr/>
        </p:nvGrpSpPr>
        <p:grpSpPr>
          <a:xfrm>
            <a:off x="1579387" y="3734685"/>
            <a:ext cx="6362545" cy="1440000"/>
            <a:chOff x="1452075" y="3696183"/>
            <a:chExt cx="6362545" cy="1440000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52075" y="3696183"/>
              <a:ext cx="3151602" cy="1440000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5320" y="3696183"/>
              <a:ext cx="30793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4110" y="1943607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90" y="2987211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38" y="567476"/>
            <a:ext cx="4680000" cy="3581295"/>
          </a:xfrm>
          <a:prstGeom prst="rect">
            <a:avLst/>
          </a:prstGeom>
        </p:spPr>
      </p:pic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C52CF6F-9D5B-9752-B601-E654D261F755}"/>
              </a:ext>
            </a:extLst>
          </p:cNvPr>
          <p:cNvCxnSpPr>
            <a:cxnSpLocks/>
          </p:cNvCxnSpPr>
          <p:nvPr/>
        </p:nvCxnSpPr>
        <p:spPr>
          <a:xfrm>
            <a:off x="4235450" y="1149350"/>
            <a:ext cx="5011798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85031B80-EE42-5EFC-19D8-7B92B1681FEE}"/>
              </a:ext>
            </a:extLst>
          </p:cNvPr>
          <p:cNvCxnSpPr>
            <a:cxnSpLocks/>
          </p:cNvCxnSpPr>
          <p:nvPr/>
        </p:nvCxnSpPr>
        <p:spPr>
          <a:xfrm flipV="1">
            <a:off x="4235450" y="567472"/>
            <a:ext cx="5011798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Espace réservé du contenu 3">
            <a:extLst>
              <a:ext uri="{FF2B5EF4-FFF2-40B4-BE49-F238E27FC236}">
                <a16:creationId xmlns:a16="http://schemas.microsoft.com/office/drawing/2014/main" id="{9598DEB6-F0A7-1C14-3588-22BA9B0E1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468" y="567476"/>
            <a:ext cx="3745780" cy="35812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37F8AF-E3F8-ACE5-4825-1EF0BF4A0E7A}"/>
              </a:ext>
            </a:extLst>
          </p:cNvPr>
          <p:cNvSpPr/>
          <p:nvPr/>
        </p:nvSpPr>
        <p:spPr>
          <a:xfrm>
            <a:off x="4031243" y="952937"/>
            <a:ext cx="204207" cy="1964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40D2BF0-56A7-68C1-4BEB-ACD49D9F4C19}"/>
              </a:ext>
            </a:extLst>
          </p:cNvPr>
          <p:cNvSpPr/>
          <p:nvPr/>
        </p:nvSpPr>
        <p:spPr>
          <a:xfrm>
            <a:off x="3569140" y="871143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7A6ECA1-72F8-E69D-C3FD-739765880811}"/>
              </a:ext>
            </a:extLst>
          </p:cNvPr>
          <p:cNvSpPr/>
          <p:nvPr/>
        </p:nvSpPr>
        <p:spPr>
          <a:xfrm>
            <a:off x="5632292" y="1224494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BAAC4E0-E5B9-E691-F4DC-5D4E7E72C5A1}"/>
              </a:ext>
            </a:extLst>
          </p:cNvPr>
          <p:cNvSpPr/>
          <p:nvPr/>
        </p:nvSpPr>
        <p:spPr>
          <a:xfrm>
            <a:off x="6465243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AC479B-EE44-85B6-A4DE-9DFD9F5DE7C3}"/>
              </a:ext>
            </a:extLst>
          </p:cNvPr>
          <p:cNvSpPr/>
          <p:nvPr/>
        </p:nvSpPr>
        <p:spPr>
          <a:xfrm flipV="1">
            <a:off x="5501468" y="567472"/>
            <a:ext cx="3745780" cy="3581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E55D8C0-5B8E-9396-736E-02F1300658E8}"/>
              </a:ext>
            </a:extLst>
          </p:cNvPr>
          <p:cNvCxnSpPr>
            <a:cxnSpLocks/>
          </p:cNvCxnSpPr>
          <p:nvPr/>
        </p:nvCxnSpPr>
        <p:spPr>
          <a:xfrm>
            <a:off x="4031243" y="1149350"/>
            <a:ext cx="1470225" cy="2999417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08C2C09-2779-F44F-3384-E62686AD5BDB}"/>
              </a:ext>
            </a:extLst>
          </p:cNvPr>
          <p:cNvCxnSpPr>
            <a:cxnSpLocks/>
          </p:cNvCxnSpPr>
          <p:nvPr/>
        </p:nvCxnSpPr>
        <p:spPr>
          <a:xfrm flipV="1">
            <a:off x="4031243" y="567472"/>
            <a:ext cx="1470225" cy="385465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D5E34-7A62-140F-B0DB-8F2A36D33E18}"/>
              </a:ext>
            </a:extLst>
          </p:cNvPr>
          <p:cNvSpPr/>
          <p:nvPr/>
        </p:nvSpPr>
        <p:spPr>
          <a:xfrm flipV="1">
            <a:off x="6000750" y="1644646"/>
            <a:ext cx="1028700" cy="1502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24447-D511-1EB8-955D-672753BE0EEC}"/>
              </a:ext>
            </a:extLst>
          </p:cNvPr>
          <p:cNvCxnSpPr>
            <a:cxnSpLocks/>
          </p:cNvCxnSpPr>
          <p:nvPr/>
        </p:nvCxnSpPr>
        <p:spPr>
          <a:xfrm>
            <a:off x="7029450" y="1644642"/>
            <a:ext cx="3559447" cy="5380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5E650A66-63AB-0F56-5F2E-FC3F2C6E42A7}"/>
              </a:ext>
            </a:extLst>
          </p:cNvPr>
          <p:cNvCxnSpPr>
            <a:cxnSpLocks/>
          </p:cNvCxnSpPr>
          <p:nvPr/>
        </p:nvCxnSpPr>
        <p:spPr>
          <a:xfrm>
            <a:off x="7029450" y="1794932"/>
            <a:ext cx="3559447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D8CB0B4-6AE9-0936-DB66-9F6516EE51E8}"/>
              </a:ext>
            </a:extLst>
          </p:cNvPr>
          <p:cNvCxnSpPr>
            <a:cxnSpLocks/>
          </p:cNvCxnSpPr>
          <p:nvPr/>
        </p:nvCxnSpPr>
        <p:spPr>
          <a:xfrm>
            <a:off x="6000750" y="1794932"/>
            <a:ext cx="3450703" cy="134519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D25C357A-3FEC-7103-707D-9A96B706B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55" y="2182657"/>
            <a:ext cx="1137443" cy="957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0CAEBDA-7267-C90A-CD9F-425AC4AED609}"/>
              </a:ext>
            </a:extLst>
          </p:cNvPr>
          <p:cNvSpPr/>
          <p:nvPr/>
        </p:nvSpPr>
        <p:spPr>
          <a:xfrm flipV="1">
            <a:off x="9451454" y="2182653"/>
            <a:ext cx="1137443" cy="9574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CF655D3-5F0B-9C24-1F2A-32F1B9F9786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7029450" y="1719789"/>
            <a:ext cx="2422003" cy="46286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E33419EF-9A58-0DB1-0BE8-98C4B3D760F0}"/>
              </a:ext>
            </a:extLst>
          </p:cNvPr>
          <p:cNvSpPr/>
          <p:nvPr/>
        </p:nvSpPr>
        <p:spPr>
          <a:xfrm>
            <a:off x="5617732" y="2619998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D923E4E-9CDF-34A2-A9B2-15A71D4E22FD}"/>
              </a:ext>
            </a:extLst>
          </p:cNvPr>
          <p:cNvSpPr/>
          <p:nvPr/>
        </p:nvSpPr>
        <p:spPr>
          <a:xfrm>
            <a:off x="6913977" y="82861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27F6D31-7BDE-2682-145C-DCC5064A163A}"/>
              </a:ext>
            </a:extLst>
          </p:cNvPr>
          <p:cNvSpPr/>
          <p:nvPr/>
        </p:nvSpPr>
        <p:spPr>
          <a:xfrm>
            <a:off x="7880451" y="3075369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33464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823" y="2124384"/>
            <a:ext cx="6185836" cy="47336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D9E680-DD10-0D53-7EF0-69132C583748}"/>
              </a:ext>
            </a:extLst>
          </p:cNvPr>
          <p:cNvSpPr/>
          <p:nvPr/>
        </p:nvSpPr>
        <p:spPr>
          <a:xfrm>
            <a:off x="3297623" y="2931192"/>
            <a:ext cx="4566217" cy="264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22EAA47E-34A5-91B5-3435-C430914F8AD6}"/>
              </a:ext>
            </a:extLst>
          </p:cNvPr>
          <p:cNvSpPr/>
          <p:nvPr/>
        </p:nvSpPr>
        <p:spPr>
          <a:xfrm>
            <a:off x="5021345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10E2E4F-49D6-7F6E-A225-6A566A4CFBAA}"/>
              </a:ext>
            </a:extLst>
          </p:cNvPr>
          <p:cNvSpPr/>
          <p:nvPr/>
        </p:nvSpPr>
        <p:spPr>
          <a:xfrm>
            <a:off x="6396196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AF51C26-F7D4-B1C4-1513-B91DF1CF8E69}"/>
              </a:ext>
            </a:extLst>
          </p:cNvPr>
          <p:cNvSpPr/>
          <p:nvPr/>
        </p:nvSpPr>
        <p:spPr>
          <a:xfrm>
            <a:off x="7268927" y="2532692"/>
            <a:ext cx="360000" cy="36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251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189</Words>
  <Application>Microsoft Office PowerPoint</Application>
  <PresentationFormat>Grand écran</PresentationFormat>
  <Paragraphs>38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19</cp:revision>
  <dcterms:created xsi:type="dcterms:W3CDTF">2024-03-11T07:47:08Z</dcterms:created>
  <dcterms:modified xsi:type="dcterms:W3CDTF">2024-05-13T13:21:42Z</dcterms:modified>
</cp:coreProperties>
</file>