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60" y="-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BFD5-F7DC-4D99-924F-CDBF4221FCB9}" type="datetimeFigureOut">
              <a:rPr lang="fr-FR" smtClean="0"/>
              <a:t>01/03/2024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8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1556792"/>
            <a:ext cx="3629212" cy="27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4346444" y="2226561"/>
            <a:ext cx="3499111" cy="2404877"/>
            <a:chOff x="4346444" y="2226561"/>
            <a:chExt cx="3499111" cy="2404877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444" y="2226561"/>
              <a:ext cx="3499111" cy="240487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115052" y="3325750"/>
              <a:ext cx="393944" cy="1800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11824" y="3264319"/>
              <a:ext cx="1440160" cy="3086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5661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CD59-ED0A-3F74-9A6E-24154F67F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EC8814EC-ED2A-2F18-6D67-20A03AF5E9DA}"/>
              </a:ext>
            </a:extLst>
          </p:cNvPr>
          <p:cNvGrpSpPr/>
          <p:nvPr/>
        </p:nvGrpSpPr>
        <p:grpSpPr>
          <a:xfrm>
            <a:off x="4346444" y="2226561"/>
            <a:ext cx="3499111" cy="2404877"/>
            <a:chOff x="4346444" y="2226561"/>
            <a:chExt cx="3499111" cy="240487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DF8CFB32-498F-E02C-88C0-A149E60AB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444" y="2226561"/>
              <a:ext cx="3499111" cy="240487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BC0ED4-762D-003F-B7F6-C85A31118609}"/>
                </a:ext>
              </a:extLst>
            </p:cNvPr>
            <p:cNvSpPr/>
            <p:nvPr/>
          </p:nvSpPr>
          <p:spPr>
            <a:xfrm>
              <a:off x="6115052" y="3665470"/>
              <a:ext cx="393944" cy="1800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40F7F9-3395-5FDB-33FE-2FA8102D9711}"/>
                </a:ext>
              </a:extLst>
            </p:cNvPr>
            <p:cNvSpPr/>
            <p:nvPr/>
          </p:nvSpPr>
          <p:spPr>
            <a:xfrm>
              <a:off x="4511824" y="3604039"/>
              <a:ext cx="1440160" cy="3086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2033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2057397"/>
            <a:ext cx="3907544" cy="27432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43872" y="2670251"/>
            <a:ext cx="180020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6456040" y="206369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" name="Ellipse 5"/>
          <p:cNvSpPr/>
          <p:nvPr/>
        </p:nvSpPr>
        <p:spPr>
          <a:xfrm>
            <a:off x="4871864" y="249289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Ellipse 6"/>
          <p:cNvSpPr/>
          <p:nvPr/>
        </p:nvSpPr>
        <p:spPr>
          <a:xfrm>
            <a:off x="4070220" y="238070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4070220" y="253186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" name="Ellipse 8"/>
          <p:cNvSpPr/>
          <p:nvPr/>
        </p:nvSpPr>
        <p:spPr>
          <a:xfrm>
            <a:off x="4070220" y="2683027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1437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2057397"/>
            <a:ext cx="3907544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2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5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2788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2023-05-23T07:24:38Z</dcterms:created>
  <dcterms:modified xsi:type="dcterms:W3CDTF">2024-03-01T13:44:03Z</dcterms:modified>
</cp:coreProperties>
</file>