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73" r:id="rId4"/>
    <p:sldId id="257" r:id="rId5"/>
    <p:sldId id="258" r:id="rId6"/>
    <p:sldId id="259" r:id="rId7"/>
    <p:sldId id="260" r:id="rId8"/>
    <p:sldId id="262" r:id="rId9"/>
    <p:sldId id="272" r:id="rId10"/>
    <p:sldId id="261" r:id="rId11"/>
    <p:sldId id="271" r:id="rId12"/>
    <p:sldId id="269" r:id="rId13"/>
    <p:sldId id="270" r:id="rId14"/>
    <p:sldId id="263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9" autoAdjust="0"/>
    <p:restoredTop sz="94660"/>
  </p:normalViewPr>
  <p:slideViewPr>
    <p:cSldViewPr snapToGrid="0">
      <p:cViewPr>
        <p:scale>
          <a:sx n="66" d="100"/>
          <a:sy n="66" d="100"/>
        </p:scale>
        <p:origin x="292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5997E-8A1C-61F3-DFBE-51A36790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DDB711-471B-65AD-65D1-D7FE54EC6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442185-98D2-9FB4-7DC6-D57CE3F28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97D6EC-C4CB-C855-AB84-60B8D1C79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27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8" Type="http://schemas.openxmlformats.org/officeDocument/2006/relationships/image" Target="../media/image35.png"/><Relationship Id="rId3" Type="http://schemas.openxmlformats.org/officeDocument/2006/relationships/image" Target="../media/image300.png"/><Relationship Id="rId21" Type="http://schemas.openxmlformats.org/officeDocument/2006/relationships/image" Target="../media/image44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48.png"/><Relationship Id="rId2" Type="http://schemas.openxmlformats.org/officeDocument/2006/relationships/image" Target="../media/image29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6.png"/><Relationship Id="rId10" Type="http://schemas.openxmlformats.org/officeDocument/2006/relationships/image" Target="../media/image36.pn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14" Type="http://schemas.openxmlformats.org/officeDocument/2006/relationships/image" Target="../media/image40.png"/><Relationship Id="rId22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0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0.png"/><Relationship Id="rId16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0.pn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B83FBF3-5237-87B3-44ED-76892FFB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direct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0D49C7D-C20D-9F2A-BEE2-D4431F0C9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43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3357D-EB8F-AAB2-1180-B504A3BE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8BD166E2-CCA3-F9FF-2F78-6291C23991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0079" y="0"/>
                <a:ext cx="5232521" cy="6444838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On a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r>
                  <a:rPr lang="fr-FR" sz="1400" i="1" dirty="0"/>
                  <a:t>X</a:t>
                </a:r>
                <a:r>
                  <a:rPr lang="fr-FR" sz="1400" i="1" baseline="-25000" dirty="0"/>
                  <a:t>HG</a:t>
                </a:r>
                <a:r>
                  <a:rPr lang="fr-FR" sz="1400" i="1" dirty="0"/>
                  <a:t> &lt;0 , Y</a:t>
                </a:r>
                <a:r>
                  <a:rPr lang="fr-FR" sz="1400" i="1" baseline="-25000" dirty="0"/>
                  <a:t>HG</a:t>
                </a:r>
                <a:r>
                  <a:rPr lang="fr-FR" sz="1400" i="1" dirty="0"/>
                  <a:t> &gt;0 , </a:t>
                </a:r>
                <a:r>
                  <a:rPr lang="fr-FR" sz="1400" i="1" dirty="0" err="1"/>
                  <a:t>phi_HG</a:t>
                </a:r>
                <a:r>
                  <a:rPr lang="fr-FR" sz="1400" i="1" dirty="0"/>
                  <a:t> compris entre pi/2 et pi</a:t>
                </a:r>
              </a:p>
              <a:p>
                <a:pPr lvl="1"/>
                <a:endParaRPr lang="fr-FR" sz="1400" dirty="0"/>
              </a:p>
              <a:p>
                <a:r>
                  <a:rPr lang="fr-FR" sz="1800" dirty="0"/>
                  <a:t>Projection dans 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𝑯𝑫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𝑯𝑫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8BD166E2-CCA3-F9FF-2F78-6291C239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79" y="0"/>
                <a:ext cx="5232521" cy="6444838"/>
              </a:xfrm>
              <a:prstGeom prst="rect">
                <a:avLst/>
              </a:prstGeom>
              <a:blipFill>
                <a:blip r:embed="rId3"/>
                <a:stretch>
                  <a:fillRect l="-583" t="-6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820996E6-E056-7475-05F2-DC2E7E6B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37056" y="-1164527"/>
            <a:ext cx="5874111" cy="41625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B22B06-98F1-8811-8278-4F52C90DE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7FBC8D4F-EB7D-739E-59C8-54CEB23CD3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2600" y="-95891"/>
                <a:ext cx="5661526" cy="511305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On a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i="1" dirty="0">
                  <a:latin typeface="Cambria Math" panose="02040503050406030204" pitchFamily="18" charset="0"/>
                </a:endParaRPr>
              </a:p>
              <a:p>
                <a:pPr lvl="1"/>
                <a:endParaRPr lang="fr-FR" sz="1400" dirty="0"/>
              </a:p>
              <a:p>
                <a:r>
                  <a:rPr lang="fr-FR" sz="1800" dirty="0"/>
                  <a:t>Projection dans 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:endParaRPr lang="fr-FR" sz="1400" i="1" dirty="0"/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7FBC8D4F-EB7D-739E-59C8-54CEB23CD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0" y="-95891"/>
                <a:ext cx="5661526" cy="5113059"/>
              </a:xfrm>
              <a:prstGeom prst="rect">
                <a:avLst/>
              </a:prstGeom>
              <a:blipFill>
                <a:blip r:embed="rId6"/>
                <a:stretch>
                  <a:fillRect l="-646" t="-1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87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A5C3-38F7-F10B-EBC1-8D999F19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1BEF27B-5335-8671-CDD9-5D5435B0B04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07B11ED-8E93-6846-3EAC-9F9323C385E2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C7F71DCA-9654-93E5-E0D6-A9222B208AD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1ADE0674-2609-28E7-F4A5-D9ADEDF39355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98F4149-615E-AFF4-12D6-A4E62C5B9858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DC3A861-A832-D2B5-B3CF-474E6FFF9D70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F83D2CE-9BC6-AC2B-A01C-58C88E09AD6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5AF4BDC-9AEB-1086-ECC5-9C2B34FDD6D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EF9F99-AFBA-6182-A379-EBEACD2A6133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1B75021-C015-17E1-046A-D13159AD4968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29EBD34-723A-23DC-2E25-639F28E3E00E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A1CF76A-8E72-3C91-2579-C59F93132CAD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0B9E8CEB-6737-444E-5419-F6A49CD41382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9D07252-16CA-8654-632A-DFB5383B2228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A7DA5796-6001-165A-8DE3-029B78A85338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F2504E0-1384-60D9-5A96-37AB1E1C69D5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8368A9-C32A-D6DB-8A55-9BF65D07645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0C231CF-A87F-8600-B940-247E0315403E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11D6E01-D4C7-56DE-9574-958AF86F83B7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8ECEC3E-67B5-9F59-1433-D811B0DD5C19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A098474-85F3-FFB4-6F03-AA0807E24B0A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22FB21-54BB-0F10-FF59-04D832803973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F8BC968-4F6F-D378-0271-B434B5A2D290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E7E09C0-2146-9C28-1142-B07507720289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5926ED4-2927-798E-7466-94B34E33424A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5370ED-F617-9402-AD70-6F65B35D0B95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0CB52B3-C3DF-24F0-6866-B7B98A9A414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0504BA6-2C47-1DA2-7BC3-7E942528DDFB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3EF605F-7AA8-7515-E320-3C156E22696D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A6F3B62-46AB-A4A4-FE46-474C50307B07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813EC6BE-F3D9-46C9-A78A-65BE3F27989C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9E08CCCE-76F6-DB01-41F7-09966A72A6A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29E15C10-E9A7-5AAF-68A0-2BC0007AECC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253F732F-4AF9-8192-5B67-49D4C501DDA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EBB78E46-256A-33F7-45D1-E61ABCC70CA9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60768BDD-933C-5AB8-7729-2B4853B7B00E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A1EC65C7-7C27-9E28-8E76-6944430476B3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D704331B-EFD9-1A6A-7DD7-50202FC8CB3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01F48B53-5692-A82F-DB49-755973DA0C41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3A08A2E1-A326-3030-83C7-E7BCD159FEFA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9D6E1889-2C5C-E61B-AC98-47E7CFAEBC16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57FE71DE-C081-90DE-FC89-A60DE83B7FD7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405E442-3810-896A-2FEE-739A23E76FE0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EA9B71F1-768E-D6D9-4C78-75F6EBADBC67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CFC0B498-FF58-7722-C5F5-1C1082EC785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860F3510-3045-FBF8-0789-E380C0DBABF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252D9BD7-2566-94BD-2F0C-CAB0DFEB0A0D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EC3CA543-2144-0828-709F-C66DB983ACE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F75DD0FC-4DE4-B72D-55B8-6DCA2F7C4271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7303FF1-393F-E304-7E61-961124BDFC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9ECA2EB4-EE91-04FF-E939-6EC1A2A3B55D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278CF6D0-CA26-76BD-A7F0-484F6E745134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369A6A0E-6DFE-FE79-8F00-A6A7471D1CE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578C5F6A-6A6A-D5FB-8B78-EA558C98603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181F807-FD9B-5C86-2E66-55EFF651C6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91640CDB-7317-3389-71AA-FCEFEE978C61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FCE404D2-2EEC-5623-AAF3-AECBFC2F293B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51681250-2E2C-E86C-B92D-EC756A80782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9CB37F97-2DDF-2F24-B3EE-88A791D7E116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B4E79C1F-B7C3-05B8-F274-F603E828B37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C430D44-5BEF-6AB0-968C-39D4B03DA161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20258687-A267-AD2B-70D3-56F9F48DCFF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05330A98-16F0-BE2A-98A9-370C1301BD4B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BB1B9811-D61B-6711-9035-DA07E23A9AB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19FA2B15-CAC7-6EFF-2774-441BF2D8ED53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3A2F2A6-33F8-E92C-1E41-6567E1727BF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D2986F25-E84E-923E-F1B1-DB89FB039B3D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0FA8DAB-D8CA-2461-B6B4-505DE2C332A8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B0D33D1-D35F-EBE9-2037-DBBFF0F63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F01F6C5-21B3-84BD-9604-7C5EC72BEA69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6CED07C-9642-EAC3-6ADF-4D1A36324A48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3315C7EC-4096-E4D5-88B1-AA2A39C6B6A5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712523C-8C18-9514-1C82-86621D8A6DEE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B233EF07-067D-C3D2-057B-AD45891D6590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C4CD320-55A1-38FA-B00D-9FBBAF6F3FED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AE3D937-F640-43D1-B14F-14E1F30D12C5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76995B8-23B8-364F-CF39-531CC132D830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1A98EB8C-3A4E-7648-BA04-06EB73BD5D9F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E70E7B15-DD15-088B-A1DF-7CC80DFD0328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33A5BB96-799A-CC32-4C89-CA86390BE28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67BCC34-7233-2748-92FB-75B48BB265A6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1CC0E3F7-5C62-395C-A32D-B88EE2B39800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EAF6992C-AC83-B663-5AAD-44DD57765760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6A5B3C84-1E7A-EB49-21CC-C1997A494B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2AEBB3A-E6EC-1438-AE94-3FEBDC31C270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EFD6AB4A-C24C-20F7-5FCC-A1CC3A39E0E8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0253235D-E51D-FA7B-ACFD-1F3DA3CD3F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7079D12B-DDBC-3EFF-2644-7379C060A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68E19D0C-0EBA-013D-2895-896262243B2F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B639EE9E-8DEE-1715-C40A-59662CF46F14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AC196D2-FEDD-9A9E-089A-AC6EE07A40B9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384178BD-A7BB-E202-0218-B73EE9AA590A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0E813D09-8E42-4A6A-9392-54B203A74174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4C045E8-244E-D226-754F-A245BC73199F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801BB32E-5CD6-2386-BB93-C1E8B4C5F872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22AE388B-9B63-ACCA-EC5E-A039B977EC5D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B35961E-7B52-FF04-AD1E-53111D709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  <a:blipFill>
                <a:blip r:embed="rId17"/>
                <a:stretch>
                  <a:fillRect l="-1161" t="-1208" r="-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3134A190-5440-0989-4B33-EE2AE1BEB93C}"/>
              </a:ext>
            </a:extLst>
          </p:cNvPr>
          <p:cNvGrpSpPr/>
          <p:nvPr/>
        </p:nvGrpSpPr>
        <p:grpSpPr>
          <a:xfrm>
            <a:off x="8260362" y="-438243"/>
            <a:ext cx="1702079" cy="938321"/>
            <a:chOff x="6481727" y="1600343"/>
            <a:chExt cx="1702079" cy="938321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8A4F10F-0ADA-CC13-3F03-BFA2E113E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926" y="1967831"/>
              <a:ext cx="518549" cy="570833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A3A61BFF-F585-4736-5A65-B4FB4627005F}"/>
                    </a:ext>
                  </a:extLst>
                </p:cNvPr>
                <p:cNvSpPr txBox="1"/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A3A61BFF-F585-4736-5A65-B4FB46270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blipFill>
                  <a:blip r:embed="rId18"/>
                  <a:stretch>
                    <a:fillRect l="-6024" r="-13253" b="-1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FDAD2627-CF8A-7745-936C-BEC76159635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33946" y="1948395"/>
              <a:ext cx="541421" cy="63220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C2F12B00-7E81-F22D-360F-55184F18A887}"/>
                    </a:ext>
                  </a:extLst>
                </p:cNvPr>
                <p:cNvSpPr txBox="1"/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C2F12B00-7E81-F22D-360F-55184F18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blipFill>
                  <a:blip r:embed="rId19"/>
                  <a:stretch>
                    <a:fillRect l="-6173" r="-14815" b="-1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EBFC6B25-DE93-EDAB-6B38-B6EFA1307D37}"/>
              </a:ext>
            </a:extLst>
          </p:cNvPr>
          <p:cNvGrpSpPr/>
          <p:nvPr/>
        </p:nvGrpSpPr>
        <p:grpSpPr>
          <a:xfrm rot="4608706">
            <a:off x="7904843" y="4244513"/>
            <a:ext cx="1702079" cy="938321"/>
            <a:chOff x="6481727" y="1600343"/>
            <a:chExt cx="1702079" cy="938321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C9688EB-2655-2F5C-D861-1104FAC11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926" y="1967831"/>
              <a:ext cx="518549" cy="570833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F9EDAE62-642E-EEB3-387B-AE983C64AD71}"/>
                    </a:ext>
                  </a:extLst>
                </p:cNvPr>
                <p:cNvSpPr txBox="1"/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F9EDAE62-642E-EEB3-387B-AE983C64A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blipFill>
                  <a:blip r:embed="rId20"/>
                  <a:stretch>
                    <a:fillRect l="-4054" b="-115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F0925005-20F1-3393-AAB4-60F618B05B6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33946" y="1948395"/>
              <a:ext cx="541421" cy="63220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0FA2100B-3D37-FEAC-B86D-995712FE843A}"/>
                    </a:ext>
                  </a:extLst>
                </p:cNvPr>
                <p:cNvSpPr txBox="1"/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0FA2100B-3D37-FEAC-B86D-995712FE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blipFill>
                  <a:blip r:embed="rId21"/>
                  <a:stretch>
                    <a:fillRect l="-4110" b="-1290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AC90C11-5D3B-9E5D-F1B6-51D0A528923B}"/>
              </a:ext>
            </a:extLst>
          </p:cNvPr>
          <p:cNvGrpSpPr/>
          <p:nvPr/>
        </p:nvGrpSpPr>
        <p:grpSpPr>
          <a:xfrm rot="16404103">
            <a:off x="540096" y="366735"/>
            <a:ext cx="2740710" cy="1510894"/>
            <a:chOff x="6481727" y="1600343"/>
            <a:chExt cx="1702079" cy="938321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7AB9DDD-A62F-41A3-AAB8-D4150E74D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926" y="1967831"/>
              <a:ext cx="518549" cy="570833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BBE3C0D9-D18D-C37B-EC24-C03B28D44DF8}"/>
                    </a:ext>
                  </a:extLst>
                </p:cNvPr>
                <p:cNvSpPr txBox="1"/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BBE3C0D9-D18D-C37B-EC24-C03B28D44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62C45830-C574-799F-0E6B-A40C12A2EDB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33946" y="1948395"/>
              <a:ext cx="541421" cy="63220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E8E114D4-FCCE-F992-B3B4-A6C8A6A04FD5}"/>
                    </a:ext>
                  </a:extLst>
                </p:cNvPr>
                <p:cNvSpPr txBox="1"/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E8E114D4-FCCE-F992-B3B4-A6C8A6A04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6964A612-E940-B103-36A9-1DA7FFBF52FD}"/>
              </a:ext>
            </a:extLst>
          </p:cNvPr>
          <p:cNvGrpSpPr/>
          <p:nvPr/>
        </p:nvGrpSpPr>
        <p:grpSpPr>
          <a:xfrm rot="11203883">
            <a:off x="1954388" y="5625934"/>
            <a:ext cx="2740710" cy="1510894"/>
            <a:chOff x="6481727" y="1600343"/>
            <a:chExt cx="1702079" cy="938321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D446A79F-0308-487C-05CF-4BE4E5D31E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926" y="1967831"/>
              <a:ext cx="518549" cy="570833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DF93EBDA-86E2-8491-BEC7-8ACA976541EC}"/>
                    </a:ext>
                  </a:extLst>
                </p:cNvPr>
                <p:cNvSpPr txBox="1"/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DF93EBDA-86E2-8491-BEC7-8ACA97654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9D5A816F-4B21-A361-E1C7-7BE5538F70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33946" y="1948395"/>
              <a:ext cx="541421" cy="63220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ZoneTexte 137">
                  <a:extLst>
                    <a:ext uri="{FF2B5EF4-FFF2-40B4-BE49-F238E27FC236}">
                      <a16:creationId xmlns:a16="http://schemas.microsoft.com/office/drawing/2014/main" id="{833396D4-BFB0-972C-4B42-EF8348BCA4D8}"/>
                    </a:ext>
                  </a:extLst>
                </p:cNvPr>
                <p:cNvSpPr txBox="1"/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8" name="ZoneTexte 137">
                  <a:extLst>
                    <a:ext uri="{FF2B5EF4-FFF2-40B4-BE49-F238E27FC236}">
                      <a16:creationId xmlns:a16="http://schemas.microsoft.com/office/drawing/2014/main" id="{833396D4-BFB0-972C-4B42-EF8348BCA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613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  <a:blipFill>
                <a:blip r:embed="rId17"/>
                <a:stretch>
                  <a:fillRect l="-1161" t="-1208" r="-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593" y="304801"/>
            <a:ext cx="13725186" cy="62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7538" y="-195769"/>
            <a:ext cx="15947075" cy="7249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8" y="5071127"/>
            <a:ext cx="5239481" cy="2581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2251" y="401846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851" y="258971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6793"/>
          <a:stretch/>
        </p:blipFill>
        <p:spPr>
          <a:xfrm>
            <a:off x="4757491" y="1341037"/>
            <a:ext cx="3534268" cy="1029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6887298" y="1572531"/>
            <a:ext cx="358816" cy="360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44" y="2738261"/>
            <a:ext cx="5258534" cy="25244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7411173" y="3379252"/>
            <a:ext cx="1551852" cy="360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4067897" y="4103152"/>
            <a:ext cx="2132877" cy="954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3867844" y="2738261"/>
            <a:ext cx="5258534" cy="25244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3867844" y="1932794"/>
            <a:ext cx="301945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246114" y="1932794"/>
            <a:ext cx="188026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6943939" y="1203641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5011568" y="379228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7564268" y="307286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980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A3B7E3-4A5B-A8ED-640C-1D802160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0"/>
            <a:ext cx="9003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1611086" y="685800"/>
            <a:ext cx="4484914" cy="3037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19EAF-1123-F32A-6DB0-BCE2B484EAF2}"/>
              </a:ext>
            </a:extLst>
          </p:cNvPr>
          <p:cNvSpPr/>
          <p:nvPr/>
        </p:nvSpPr>
        <p:spPr>
          <a:xfrm>
            <a:off x="6095999" y="685799"/>
            <a:ext cx="4484914" cy="3037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D4BB-123B-1937-A27E-0884D2E05CA7}"/>
              </a:ext>
            </a:extLst>
          </p:cNvPr>
          <p:cNvSpPr/>
          <p:nvPr/>
        </p:nvSpPr>
        <p:spPr>
          <a:xfrm>
            <a:off x="1619472" y="3722915"/>
            <a:ext cx="4484914" cy="31350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E9166-240C-C5BF-CAEA-1875A102A0FA}"/>
              </a:ext>
            </a:extLst>
          </p:cNvPr>
          <p:cNvSpPr/>
          <p:nvPr/>
        </p:nvSpPr>
        <p:spPr>
          <a:xfrm>
            <a:off x="6104385" y="3722914"/>
            <a:ext cx="4484914" cy="31350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B6CA09-21FB-4444-60CF-54609392CDF2}"/>
              </a:ext>
            </a:extLst>
          </p:cNvPr>
          <p:cNvSpPr/>
          <p:nvPr/>
        </p:nvSpPr>
        <p:spPr>
          <a:xfrm>
            <a:off x="2002972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HG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149FC31-0154-967B-A252-695A7D037CE5}"/>
              </a:ext>
            </a:extLst>
          </p:cNvPr>
          <p:cNvSpPr/>
          <p:nvPr/>
        </p:nvSpPr>
        <p:spPr>
          <a:xfrm>
            <a:off x="6504656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HD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04D4B2-E224-1F12-5D8A-B9639733B662}"/>
              </a:ext>
            </a:extLst>
          </p:cNvPr>
          <p:cNvSpPr/>
          <p:nvPr/>
        </p:nvSpPr>
        <p:spPr>
          <a:xfrm>
            <a:off x="2002972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BG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DF5A01-2488-5307-E3B1-4F64F3CD655D}"/>
              </a:ext>
            </a:extLst>
          </p:cNvPr>
          <p:cNvSpPr/>
          <p:nvPr/>
        </p:nvSpPr>
        <p:spPr>
          <a:xfrm>
            <a:off x="6504656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BD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3B465-4090-E9C8-8911-0771B5F3A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25C6692-DBDE-802D-670D-3E4F1012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0"/>
            <a:ext cx="9003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B7B7A4-4529-7E78-8B7B-FA56002563CC}"/>
              </a:ext>
            </a:extLst>
          </p:cNvPr>
          <p:cNvSpPr/>
          <p:nvPr/>
        </p:nvSpPr>
        <p:spPr>
          <a:xfrm>
            <a:off x="1611086" y="685800"/>
            <a:ext cx="4484914" cy="3037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B80542-AB99-2F57-D88F-05C4DEDD0C8B}"/>
              </a:ext>
            </a:extLst>
          </p:cNvPr>
          <p:cNvSpPr/>
          <p:nvPr/>
        </p:nvSpPr>
        <p:spPr>
          <a:xfrm>
            <a:off x="2002972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HG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1FC5A-2114-EE52-E497-9B8AAA443786}"/>
              </a:ext>
            </a:extLst>
          </p:cNvPr>
          <p:cNvSpPr/>
          <p:nvPr/>
        </p:nvSpPr>
        <p:spPr>
          <a:xfrm>
            <a:off x="5760720" y="685800"/>
            <a:ext cx="33528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26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B5B4F-C0E0-A648-356B-CB4550E6A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9E8A4D1-0111-9B71-040B-A441D54D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inverse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CAE9EC-5093-714D-BE89-7C5EE8BE6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3999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Grand écran</PresentationFormat>
  <Paragraphs>154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Modèle inverse</vt:lpstr>
      <vt:lpstr>Présentation PowerPoint</vt:lpstr>
      <vt:lpstr>Modèle direct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25</cp:revision>
  <dcterms:created xsi:type="dcterms:W3CDTF">2023-01-04T14:35:33Z</dcterms:created>
  <dcterms:modified xsi:type="dcterms:W3CDTF">2025-02-18T21:42:27Z</dcterms:modified>
</cp:coreProperties>
</file>