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1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501928" cy="421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3568" y="1628800"/>
            <a:ext cx="6480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949728" y="2244619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899592" y="2042890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5652119" y="2244619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1694" y="1988840"/>
            <a:ext cx="1090465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944969" y="4581128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2’</a:t>
            </a:r>
          </a:p>
        </p:txBody>
      </p:sp>
      <p:sp>
        <p:nvSpPr>
          <p:cNvPr id="12" name="Ellipse 11"/>
          <p:cNvSpPr/>
          <p:nvPr/>
        </p:nvSpPr>
        <p:spPr>
          <a:xfrm>
            <a:off x="5647360" y="4581128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3’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6935" y="4988874"/>
            <a:ext cx="1090465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5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501928" cy="421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11130" y="1675408"/>
            <a:ext cx="216023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35411D-9677-4629-8833-E6942EF0B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788" t="5120" r="1899" b="77209"/>
          <a:stretch/>
        </p:blipFill>
        <p:spPr>
          <a:xfrm>
            <a:off x="7596337" y="1891432"/>
            <a:ext cx="1008112" cy="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4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5732950" cy="43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0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467544" y="400845"/>
            <a:ext cx="7843130" cy="4438973"/>
            <a:chOff x="467544" y="400845"/>
            <a:chExt cx="7843130" cy="4438973"/>
          </a:xfrm>
        </p:grpSpPr>
        <p:grpSp>
          <p:nvGrpSpPr>
            <p:cNvPr id="22" name="Groupe 21"/>
            <p:cNvGrpSpPr/>
            <p:nvPr/>
          </p:nvGrpSpPr>
          <p:grpSpPr>
            <a:xfrm>
              <a:off x="1473638" y="2259392"/>
              <a:ext cx="6283450" cy="2580426"/>
              <a:chOff x="755655" y="2363269"/>
              <a:chExt cx="6283450" cy="2580426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 t="3860" b="69360"/>
              <a:stretch/>
            </p:blipFill>
            <p:spPr bwMode="auto">
              <a:xfrm>
                <a:off x="755655" y="2363269"/>
                <a:ext cx="6283450" cy="2580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093285" y="2432544"/>
                <a:ext cx="504056" cy="5040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719736" y="2437476"/>
                <a:ext cx="504056" cy="50405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11960" y="2437476"/>
                <a:ext cx="504056" cy="504056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467544" y="400845"/>
              <a:ext cx="2749239" cy="1815882"/>
              <a:chOff x="467544" y="400845"/>
              <a:chExt cx="2749239" cy="1815882"/>
            </a:xfrm>
          </p:grpSpPr>
          <p:sp>
            <p:nvSpPr>
              <p:cNvPr id="2" name="ZoneTexte 1"/>
              <p:cNvSpPr txBox="1"/>
              <p:nvPr/>
            </p:nvSpPr>
            <p:spPr>
              <a:xfrm>
                <a:off x="496679" y="400845"/>
                <a:ext cx="272010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Choix des courbes à afficher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consigne de position;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position moteur;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consigne de vitesse;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vitesse moteur;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consigne de courant;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courant moteur.</a:t>
                </a:r>
              </a:p>
            </p:txBody>
          </p:sp>
          <p:cxnSp>
            <p:nvCxnSpPr>
              <p:cNvPr id="7" name="Connecteur droit 6"/>
              <p:cNvCxnSpPr/>
              <p:nvPr/>
            </p:nvCxnSpPr>
            <p:spPr>
              <a:xfrm>
                <a:off x="467544" y="478784"/>
                <a:ext cx="0" cy="166000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" name="Groupe 11"/>
            <p:cNvGrpSpPr/>
            <p:nvPr/>
          </p:nvGrpSpPr>
          <p:grpSpPr>
            <a:xfrm>
              <a:off x="3601605" y="647067"/>
              <a:ext cx="2025734" cy="1323439"/>
              <a:chOff x="3635896" y="515521"/>
              <a:chExt cx="2025734" cy="1323439"/>
            </a:xfrm>
          </p:grpSpPr>
          <p:sp>
            <p:nvSpPr>
              <p:cNvPr id="9" name="ZoneTexte 8"/>
              <p:cNvSpPr txBox="1"/>
              <p:nvPr/>
            </p:nvSpPr>
            <p:spPr>
              <a:xfrm>
                <a:off x="3637678" y="515521"/>
                <a:ext cx="20239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Sollicitation de l’axe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profil de position;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position;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vitesse;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courant.</a:t>
                </a:r>
              </a:p>
            </p:txBody>
          </p:sp>
          <p:cxnSp>
            <p:nvCxnSpPr>
              <p:cNvPr id="13" name="Connecteur droit 12"/>
              <p:cNvCxnSpPr/>
              <p:nvPr/>
            </p:nvCxnSpPr>
            <p:spPr>
              <a:xfrm>
                <a:off x="3635896" y="515521"/>
                <a:ext cx="0" cy="1323439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Groupe 14"/>
            <p:cNvGrpSpPr/>
            <p:nvPr/>
          </p:nvGrpSpPr>
          <p:grpSpPr>
            <a:xfrm>
              <a:off x="6012160" y="893288"/>
              <a:ext cx="2298514" cy="830997"/>
              <a:chOff x="3637678" y="515521"/>
              <a:chExt cx="2298514" cy="830997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3637678" y="515521"/>
                <a:ext cx="22985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Paramètre Axe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choix des correcteurs;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Options de sécurité…</a:t>
                </a:r>
              </a:p>
            </p:txBody>
          </p:sp>
          <p:cxnSp>
            <p:nvCxnSpPr>
              <p:cNvPr id="17" name="Connecteur droit 16"/>
              <p:cNvCxnSpPr/>
              <p:nvPr/>
            </p:nvCxnSpPr>
            <p:spPr>
              <a:xfrm>
                <a:off x="3637678" y="576048"/>
                <a:ext cx="0" cy="77047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9445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58</Words>
  <Application>Microsoft Office PowerPoint</Application>
  <PresentationFormat>Affichage à l'écran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xavier.pessoles2</cp:lastModifiedBy>
  <cp:revision>6</cp:revision>
  <dcterms:modified xsi:type="dcterms:W3CDTF">2024-05-14T13:41:39Z</dcterms:modified>
</cp:coreProperties>
</file>