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5"/>
  </p:normalViewPr>
  <p:slideViewPr>
    <p:cSldViewPr snapToGrid="0" snapToObjects="1">
      <p:cViewPr>
        <p:scale>
          <a:sx n="100" d="100"/>
          <a:sy n="100" d="100"/>
        </p:scale>
        <p:origin x="-8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736B-5CF1-ED4C-B434-D8DC79F718F1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9432-B28C-F341-8C71-6C60EAA63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4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77800"/>
            <a:ext cx="5742432" cy="6479177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5195730" y="1391920"/>
            <a:ext cx="25003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765626" y="1244087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Cm1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3681" y="103315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-Cm1</a:t>
            </a:r>
            <a:endParaRPr lang="fr-FR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4535434" y="811454"/>
            <a:ext cx="109234" cy="29067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729215" y="276598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Cm2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453680" y="246833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-Cm2</a:t>
            </a:r>
            <a:endParaRPr lang="fr-FR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5244100" y="2840223"/>
            <a:ext cx="201660" cy="7964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4590051" y="2257396"/>
            <a:ext cx="109234" cy="29067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4576233" y="3712840"/>
            <a:ext cx="109234" cy="29067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219915" y="4287881"/>
            <a:ext cx="201660" cy="7964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526197" y="394895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-Cm3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793674" y="424660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Cm3</a:t>
            </a:r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630937" y="3477571"/>
                <a:ext cx="1203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fr-FR" sz="1400" b="0" i="1" smtClean="0">
                          <a:latin typeface="Cambria Math" charset="0"/>
                        </a:rPr>
                        <m:t>𝑔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fr-FR" sz="1400" b="0" i="1" smtClean="0">
                          <a:latin typeface="Cambria Math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charset="0"/>
                        </a:rPr>
                        <m:t>𝑒𝑛</m:t>
                      </m:r>
                      <m:r>
                        <a:rPr lang="fr-FR" sz="14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937" y="3477571"/>
                <a:ext cx="1203791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82353" b="-10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 flipV="1">
            <a:off x="3724212" y="3484797"/>
            <a:ext cx="617674" cy="1466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2611124" y="4994681"/>
                <a:ext cx="1243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fr-FR" sz="1400" b="0" i="1" smtClean="0">
                          <a:latin typeface="Cambria Math" charset="0"/>
                        </a:rPr>
                        <m:t>𝑔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fr-FR" sz="1400" b="0" i="1" smtClean="0">
                          <a:latin typeface="Cambria Math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charset="0"/>
                        </a:rPr>
                        <m:t>𝑒𝑛</m:t>
                      </m:r>
                      <m:r>
                        <a:rPr lang="fr-FR" sz="14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24" y="4994681"/>
                <a:ext cx="1243417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84314" b="-10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3773666" y="5001907"/>
            <a:ext cx="617674" cy="1466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100524" y="2178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683885" y="2704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622823" y="1277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6101491" y="357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6100524" y="4705906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 (ou 6 dont 2 liées)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622823" y="4143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3672741" y="560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6993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57</Words>
  <Application>Microsoft Macintosh PowerPoint</Application>
  <PresentationFormat>Format A4 (210 x 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émilien durif</dc:creator>
  <cp:lastModifiedBy>émilien durif</cp:lastModifiedBy>
  <cp:revision>2</cp:revision>
  <dcterms:created xsi:type="dcterms:W3CDTF">2019-06-14T20:20:35Z</dcterms:created>
  <dcterms:modified xsi:type="dcterms:W3CDTF">2019-06-14T20:30:02Z</dcterms:modified>
</cp:coreProperties>
</file>