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22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3A51-92CC-49FA-8D57-B685BFA82A4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3582-F0ED-4732-8427-9B4FC0089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25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3A51-92CC-49FA-8D57-B685BFA82A4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3582-F0ED-4732-8427-9B4FC0089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2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3A51-92CC-49FA-8D57-B685BFA82A4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3582-F0ED-4732-8427-9B4FC0089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31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3A51-92CC-49FA-8D57-B685BFA82A4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3582-F0ED-4732-8427-9B4FC0089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78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3A51-92CC-49FA-8D57-B685BFA82A4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3582-F0ED-4732-8427-9B4FC0089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20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3A51-92CC-49FA-8D57-B685BFA82A4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3582-F0ED-4732-8427-9B4FC0089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13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3A51-92CC-49FA-8D57-B685BFA82A4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3582-F0ED-4732-8427-9B4FC0089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5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3A51-92CC-49FA-8D57-B685BFA82A4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3582-F0ED-4732-8427-9B4FC0089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69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3A51-92CC-49FA-8D57-B685BFA82A4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3582-F0ED-4732-8427-9B4FC0089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62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3A51-92CC-49FA-8D57-B685BFA82A4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3582-F0ED-4732-8427-9B4FC0089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49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3A51-92CC-49FA-8D57-B685BFA82A4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3582-F0ED-4732-8427-9B4FC0089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28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C3A51-92CC-49FA-8D57-B685BFA82A4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D3582-F0ED-4732-8427-9B4FC0089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97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65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1245"/>
          <a:stretch/>
        </p:blipFill>
        <p:spPr>
          <a:xfrm>
            <a:off x="1140886" y="1922134"/>
            <a:ext cx="5668166" cy="418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905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</cp:revision>
  <dcterms:created xsi:type="dcterms:W3CDTF">2024-03-04T06:32:20Z</dcterms:created>
  <dcterms:modified xsi:type="dcterms:W3CDTF">2024-03-04T12:09:57Z</dcterms:modified>
</cp:coreProperties>
</file>