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29/08/2017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4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endCxn id="1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1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23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e 89"/>
          <p:cNvGrpSpPr/>
          <p:nvPr/>
        </p:nvGrpSpPr>
        <p:grpSpPr>
          <a:xfrm>
            <a:off x="453015" y="3387710"/>
            <a:ext cx="5394365" cy="2129522"/>
            <a:chOff x="453015" y="3387710"/>
            <a:chExt cx="5394365" cy="2129522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974821" y="3861048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118838" y="3753036"/>
              <a:ext cx="648072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625739" y="3861048"/>
              <a:ext cx="437314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974821" y="5301208"/>
              <a:ext cx="72008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48" idx="6"/>
            </p:cNvCxnSpPr>
            <p:nvPr/>
          </p:nvCxnSpPr>
          <p:spPr>
            <a:xfrm>
              <a:off x="2408727" y="5301208"/>
              <a:ext cx="65432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1694901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811124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945457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45"/>
            <p:cNvCxnSpPr>
              <a:endCxn id="49" idx="3"/>
            </p:cNvCxnSpPr>
            <p:nvPr/>
          </p:nvCxnSpPr>
          <p:spPr>
            <a:xfrm flipH="1">
              <a:off x="3061008" y="3851032"/>
              <a:ext cx="2046" cy="33294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2061420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192703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2682413" y="4480802"/>
              <a:ext cx="757190" cy="16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826419" y="4328222"/>
              <a:ext cx="473268" cy="4689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>
              <a:stCxn id="49" idx="1"/>
            </p:cNvCxnSpPr>
            <p:nvPr/>
          </p:nvCxnSpPr>
          <p:spPr>
            <a:xfrm>
              <a:off x="3061008" y="4941168"/>
              <a:ext cx="2045" cy="36004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299687" y="4562572"/>
              <a:ext cx="1266461" cy="39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503213" y="4554476"/>
              <a:ext cx="107104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710164" y="4446466"/>
              <a:ext cx="504056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4638156" y="4446467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86228" y="4446465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710164" y="5067019"/>
              <a:ext cx="504056" cy="10801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4710164" y="5065883"/>
              <a:ext cx="5040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>
              <a:endCxn id="57" idx="0"/>
            </p:cNvCxnSpPr>
            <p:nvPr/>
          </p:nvCxnSpPr>
          <p:spPr>
            <a:xfrm>
              <a:off x="4962192" y="4662490"/>
              <a:ext cx="0" cy="4045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 rot="5400000">
              <a:off x="5016221" y="4454558"/>
              <a:ext cx="1332101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/>
            <p:nvPr/>
          </p:nvCxnSpPr>
          <p:spPr>
            <a:xfrm rot="16200000">
              <a:off x="614781" y="4562965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e 82"/>
            <p:cNvGrpSpPr/>
            <p:nvPr/>
          </p:nvGrpSpPr>
          <p:grpSpPr>
            <a:xfrm>
              <a:off x="1907704" y="3534492"/>
              <a:ext cx="648072" cy="648000"/>
              <a:chOff x="5783812" y="2924944"/>
              <a:chExt cx="648072" cy="6480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83812" y="2924944"/>
                <a:ext cx="648072" cy="6480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4" name="Connecteur droit 73"/>
              <p:cNvCxnSpPr/>
              <p:nvPr/>
            </p:nvCxnSpPr>
            <p:spPr>
              <a:xfrm>
                <a:off x="5855892" y="3491716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V="1">
                <a:off x="6107848" y="2960948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5400000" flipV="1">
                <a:off x="6133475" y="2963504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5997598" y="2996952"/>
                <a:ext cx="219892" cy="49476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>
                <a:off x="6222837" y="2996952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>
              <a:off x="2551056" y="3861048"/>
              <a:ext cx="282451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/>
            <p:cNvCxnSpPr/>
            <p:nvPr/>
          </p:nvCxnSpPr>
          <p:spPr>
            <a:xfrm rot="16200000">
              <a:off x="2236529" y="4554480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𝐽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1757434" y="3872704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77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Microcontrôleur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BUS CAN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(Interface NMEA)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Générateur de tension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Pont en H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 à courant continu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Poulie – Courroie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Système vis - écrou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4500570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 initial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4500570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8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Microcontrôleur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BUS CAN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(Interface NMEA)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Générateur de tension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Pont en H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 à courant continu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Poulie – Courroie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Système vis - écrou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d’entrée - Unité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Capteur cardiaque…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Électronique de commande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Écran/interface…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Alimentation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Électronique de commande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Poulie – Courroie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106736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3523998" y="1618458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Énergie électrique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Énergie électrique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Énergie électrique</a:t>
            </a:r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Énergie mécanique</a:t>
            </a: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3120330" y="199140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à l’arrêt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 en marche</a:t>
            </a:r>
          </a:p>
        </p:txBody>
      </p:sp>
    </p:spTree>
    <p:extLst>
      <p:ext uri="{BB962C8B-B14F-4D97-AF65-F5344CB8AC3E}">
        <p14:creationId xmlns:p14="http://schemas.microsoft.com/office/powerpoint/2010/main" val="2695627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309</Words>
  <Application>Microsoft Office PowerPoint</Application>
  <PresentationFormat>Affichage à l'écran (4:3)</PresentationFormat>
  <Paragraphs>113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10</cp:revision>
  <dcterms:created xsi:type="dcterms:W3CDTF">2014-01-29T23:34:32Z</dcterms:created>
  <dcterms:modified xsi:type="dcterms:W3CDTF">2017-08-29T15:50:01Z</dcterms:modified>
</cp:coreProperties>
</file>