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25" d="100"/>
          <a:sy n="125" d="100"/>
        </p:scale>
        <p:origin x="-810" y="-10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3A51-92CC-49FA-8D57-B685BFA82A4A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3582-F0ED-4732-8427-9B4FC00894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25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3A51-92CC-49FA-8D57-B685BFA82A4A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3582-F0ED-4732-8427-9B4FC00894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2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3A51-92CC-49FA-8D57-B685BFA82A4A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3582-F0ED-4732-8427-9B4FC00894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031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3A51-92CC-49FA-8D57-B685BFA82A4A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3582-F0ED-4732-8427-9B4FC00894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78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3A51-92CC-49FA-8D57-B685BFA82A4A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3582-F0ED-4732-8427-9B4FC00894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20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3A51-92CC-49FA-8D57-B685BFA82A4A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3582-F0ED-4732-8427-9B4FC00894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13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3A51-92CC-49FA-8D57-B685BFA82A4A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3582-F0ED-4732-8427-9B4FC00894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5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3A51-92CC-49FA-8D57-B685BFA82A4A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3582-F0ED-4732-8427-9B4FC00894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694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3A51-92CC-49FA-8D57-B685BFA82A4A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3582-F0ED-4732-8427-9B4FC00894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62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3A51-92CC-49FA-8D57-B685BFA82A4A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3582-F0ED-4732-8427-9B4FC00894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49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3A51-92CC-49FA-8D57-B685BFA82A4A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D3582-F0ED-4732-8427-9B4FC00894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28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C3A51-92CC-49FA-8D57-B685BFA82A4A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D3582-F0ED-4732-8427-9B4FC00894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97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65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b="1245"/>
          <a:stretch/>
        </p:blipFill>
        <p:spPr>
          <a:xfrm>
            <a:off x="1140886" y="1922134"/>
            <a:ext cx="5668166" cy="418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19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846" y="1988520"/>
            <a:ext cx="5125165" cy="4163006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7041823" y="4117158"/>
            <a:ext cx="490194" cy="49019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94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AP16_FRON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88" t="67973" r="17886" b="10104"/>
          <a:stretch>
            <a:fillRect/>
          </a:stretch>
        </p:blipFill>
        <p:spPr bwMode="auto">
          <a:xfrm>
            <a:off x="5674360" y="3161665"/>
            <a:ext cx="843280" cy="5346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val 45"/>
          <p:cNvSpPr>
            <a:spLocks noChangeArrowheads="1"/>
          </p:cNvSpPr>
          <p:nvPr/>
        </p:nvSpPr>
        <p:spPr bwMode="auto">
          <a:xfrm>
            <a:off x="6096000" y="3158490"/>
            <a:ext cx="294005" cy="270510"/>
          </a:xfrm>
          <a:prstGeom prst="ellips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FR"/>
          </a:p>
        </p:txBody>
      </p:sp>
      <p:sp>
        <p:nvSpPr>
          <p:cNvPr id="6" name="Oval 45"/>
          <p:cNvSpPr>
            <a:spLocks noChangeArrowheads="1"/>
          </p:cNvSpPr>
          <p:nvPr/>
        </p:nvSpPr>
        <p:spPr bwMode="auto">
          <a:xfrm>
            <a:off x="5779604" y="3158490"/>
            <a:ext cx="294005" cy="270510"/>
          </a:xfrm>
          <a:prstGeom prst="ellips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FR"/>
          </a:p>
        </p:txBody>
      </p:sp>
      <p:cxnSp>
        <p:nvCxnSpPr>
          <p:cNvPr id="8" name="AutoShape 40"/>
          <p:cNvCxnSpPr>
            <a:cxnSpLocks noChangeShapeType="1"/>
          </p:cNvCxnSpPr>
          <p:nvPr/>
        </p:nvCxnSpPr>
        <p:spPr bwMode="auto">
          <a:xfrm flipV="1">
            <a:off x="5511491" y="3429001"/>
            <a:ext cx="268113" cy="267334"/>
          </a:xfrm>
          <a:prstGeom prst="straightConnector1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40"/>
          <p:cNvCxnSpPr>
            <a:cxnSpLocks noChangeShapeType="1"/>
          </p:cNvCxnSpPr>
          <p:nvPr/>
        </p:nvCxnSpPr>
        <p:spPr bwMode="auto">
          <a:xfrm flipV="1">
            <a:off x="5854045" y="3429001"/>
            <a:ext cx="350622" cy="349602"/>
          </a:xfrm>
          <a:prstGeom prst="straightConnector1">
            <a:avLst/>
          </a:prstGeom>
          <a:noFill/>
          <a:ln w="254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" name="Imag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89" r="9137" b="24968"/>
          <a:stretch/>
        </p:blipFill>
        <p:spPr>
          <a:xfrm rot="5400000">
            <a:off x="2055042" y="2837470"/>
            <a:ext cx="3421929" cy="168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13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8577" y="1831202"/>
            <a:ext cx="5668166" cy="4248743"/>
          </a:xfrm>
          <a:prstGeom prst="rect">
            <a:avLst/>
          </a:prstGeom>
        </p:spPr>
      </p:pic>
      <p:sp>
        <p:nvSpPr>
          <p:cNvPr id="5" name="Oval 45"/>
          <p:cNvSpPr>
            <a:spLocks noChangeArrowheads="1"/>
          </p:cNvSpPr>
          <p:nvPr/>
        </p:nvSpPr>
        <p:spPr bwMode="auto">
          <a:xfrm>
            <a:off x="4671061" y="2106930"/>
            <a:ext cx="227750" cy="209550"/>
          </a:xfrm>
          <a:prstGeom prst="ellips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FR"/>
          </a:p>
        </p:txBody>
      </p:sp>
      <p:sp>
        <p:nvSpPr>
          <p:cNvPr id="7" name="Oval 45"/>
          <p:cNvSpPr>
            <a:spLocks noChangeArrowheads="1"/>
          </p:cNvSpPr>
          <p:nvPr/>
        </p:nvSpPr>
        <p:spPr bwMode="auto">
          <a:xfrm>
            <a:off x="4898811" y="2106930"/>
            <a:ext cx="227750" cy="209550"/>
          </a:xfrm>
          <a:prstGeom prst="ellips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22312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0</Words>
  <Application>Microsoft Office PowerPoint</Application>
  <PresentationFormat>Grand écran</PresentationFormat>
  <Paragraphs>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</cp:revision>
  <dcterms:created xsi:type="dcterms:W3CDTF">2024-03-04T06:32:20Z</dcterms:created>
  <dcterms:modified xsi:type="dcterms:W3CDTF">2024-03-04T14:07:41Z</dcterms:modified>
</cp:coreProperties>
</file>