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9487-8FE5-4E54-BC59-E09F8190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2CDDA-023F-416D-9C90-58AD878C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94318-6819-425A-B3D3-F733E7E2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08C47-C38D-4EDA-B279-7ECAF60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7FA7B-D399-4DBB-9B57-C4156A1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B4A4-2046-4829-BFFA-D9ED5BF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AB6D4C-68EA-436C-81E0-C9E4B532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696AA-A469-43AF-9B8B-9E1417F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95E4-515B-412E-8200-8AD85672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FD236-B739-49F3-8E19-9376FA32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B3F49A-2975-4C07-BC29-6B57B520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53573-86B2-4E68-A9C4-532891F3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1CDF4-9786-45D3-B829-370B6B7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6E053-2C31-4B29-838D-48C4201F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6C08C-1037-4B41-B11E-62B7ECE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8F671-CA55-4CED-82A9-80E054E0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9E602-B29A-477C-9555-DF811AE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175E0-A970-4D27-8F79-C72A3A9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5AFA2-7878-4AFB-A08D-B0928CB8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3642A-D1CB-41DA-A834-33D16E9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8A55-3329-4AAA-B3BF-3FA7FB36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AF58A-1157-4328-B06B-EE1AA72C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80BB-F592-4006-A08D-AD164812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AFAE5-6B40-4589-BB3B-0A9F9EB4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FB392-08C8-4BF2-B3EA-63ACACF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0A005-F8CA-4973-BE9B-81B2052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546F4-0A5E-4287-869F-ED4F0FD2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2EA4F-C4B2-4092-A74E-9490A623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C4BC1D-FE60-4A90-9D26-3B05B12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0EA5F-A606-4F98-A373-9F6D0A1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B5DE6-EEC0-4FB4-9BE9-375E7B4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ABCFF-7E06-488E-AA0B-0F535FBB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EA69D-1FBD-4A5C-B9D5-81A95E00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52AA22-B043-424B-91BE-34D72BBB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9B38EF-4231-4BDB-8788-1868BFBA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C2E0E-E56D-4498-B502-9CCBACA82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D4084-A398-4C07-B15B-7968A994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EAA6F1-7FAF-4A97-AA29-66BB5E43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0AE3DB-40D8-4ADA-BEED-5B8059B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A6FB2-1D8E-4F5E-9813-17976951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D74BCC-AB69-4CC0-865A-C31CD359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2C8FB7-0747-40EB-80B9-D445178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6CD9B3-2814-4F78-ACC3-61649E2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A18DCD-EB9F-4ADE-872C-08FAB738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AD9203-9E7F-42BE-97CF-C9F8B8E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2DD28A-A1EF-4977-A6BE-03F5101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C11AD-C22D-4ADD-A873-7EFAAA56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A8E3D-90C1-4D5D-A5FE-2926DF6A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5708D5-7BD3-428A-9633-982B2D3E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FB8C5-3DD4-49B8-B6C7-11BB5F3A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6A66E7-9D49-4EE7-B451-F23C2FE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153B0-E3E3-4E89-A5F3-F5F41B0D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CA0B-206F-4C15-97C6-8C6C088D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D501F4-40F3-4921-9413-665A09BA9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5A9D8A-19F8-4C67-924F-9927C66F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65D83-CEFA-41C2-80CB-C9F60444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ED0EC-E010-49C9-B4E3-15531743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A7AEF-7215-425B-9A14-1FF26F2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3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0CCC-ECEF-479E-AE51-8D93D3ED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4C626-9D30-48E2-9E29-55304D0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8B234-0FEA-4BC3-8E1D-DC1832DA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7264-DAD5-491C-B248-225FD8257E34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010C9-F29F-4FF2-A40C-685F442B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D12A2-835E-467F-8DE8-D872E4E6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CEA12-9B0A-4AC5-B07B-048CFF932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14233-B764-44E8-981C-C2CBAFDA3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6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D91E8-17AD-4EE5-BE49-91D13CF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PWM</a:t>
            </a:r>
            <a:r>
              <a:rPr lang="fr-FR" dirty="0"/>
              <a:t> </a:t>
            </a:r>
            <a:r>
              <a:rPr lang="fr-FR"/>
              <a:t>et codeur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C288-9DC4-480B-BE3D-490AC3C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fr-FR" dirty="0"/>
              <a:t>(?? Les voies A et B du codeur sont routées sur les broches 2,3 et 13 du </a:t>
            </a:r>
            <a:r>
              <a:rPr lang="fr-FR" dirty="0" err="1"/>
              <a:t>shield</a:t>
            </a:r>
            <a:endParaRPr lang="fr-FR" dirty="0"/>
          </a:p>
          <a:p>
            <a:r>
              <a:rPr lang="fr-FR" dirty="0"/>
              <a:t>(?? • sélection des broches </a:t>
            </a:r>
            <a:r>
              <a:rPr lang="fr-FR" dirty="0" err="1"/>
              <a:t>PWM</a:t>
            </a:r>
            <a:r>
              <a:rPr lang="fr-FR" dirty="0"/>
              <a:t> utilisées (configuration par cavalier), 2 parmi les 4 suivantes: 5, 6, 9, 10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PWM</a:t>
            </a:r>
            <a:r>
              <a:rPr lang="fr-FR" dirty="0"/>
              <a:t> 1 : D9</a:t>
            </a:r>
          </a:p>
          <a:p>
            <a:r>
              <a:rPr lang="fr-FR" dirty="0" err="1"/>
              <a:t>PWM</a:t>
            </a:r>
            <a:r>
              <a:rPr lang="fr-FR" dirty="0"/>
              <a:t> 2 : D6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5CB912-AFD5-43C7-A51C-02CD0890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7367"/>
              </p:ext>
            </p:extLst>
          </p:nvPr>
        </p:nvGraphicFramePr>
        <p:xfrm>
          <a:off x="4064001" y="47023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9699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3133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736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1 –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2 –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1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F47F-3380-4143-83C0-5584CA3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du moto-réducteur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Rapport de réduction : 34</a:t>
                </a:r>
              </a:p>
              <a:p>
                <a:r>
                  <a:rPr lang="fr-FR" dirty="0"/>
                  <a:t>Codeur : 48 top/tour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=0,009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Coefficient de frottement visqueux en sortie du réducteur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=0,0014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𝑁𝑚𝑠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Couple de frottement statique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−0,027 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9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127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PWM et codeur</vt:lpstr>
      <vt:lpstr>Caractéristiques du moto-réducteur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2022-02-12T14:46:48Z</dcterms:created>
  <dcterms:modified xsi:type="dcterms:W3CDTF">2022-02-12T15:15:31Z</dcterms:modified>
</cp:coreProperties>
</file>