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-2036" y="84"/>
      </p:cViewPr>
      <p:guideLst>
        <p:guide orient="horz" pos="2160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C8E2C-0C9E-4175-82D8-E77EE8353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9B14D5-75E6-4239-9731-9784C7862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E78EE9-E022-482C-9FEA-CD1B65F7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0D7B72-C8DC-444A-880A-C3D6EEA9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4E3C43-745E-4278-B2DC-84724432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95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8BB60-A52E-4E07-94B5-8AB14D1A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C8908C-7501-4191-A6E3-DA642B0C2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2F4A1D-E151-4D37-AB79-D18046ED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63AD01-9224-4460-817E-9AC82B47E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00E086-F2AA-459C-9181-01671247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17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E093FEA-B8FF-4DC0-A6E5-C10031DA7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533BE9-B1D1-4AF8-B79D-0052A4045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61B98F-6D0B-498B-8415-EDB8D2AC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DE2466-3E74-4842-A67F-19509EB2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7EB495-B03D-412D-A8C8-79645FB7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40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CD3E4-62EE-4ED5-9C6E-D92E64BA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B2D0B2-49AD-41C1-949F-70D44735B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A470C9-8756-4EB8-9611-877313B75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545833-CFA4-4A46-9467-165DA0BA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DB22B-9C9B-4953-A4FE-AF22E531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03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3EE25-04DD-43B8-89B8-BD819778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9C54F2-E13B-48B3-9E85-760756F2F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69670B-E928-4070-9C52-1A945A12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3D92A6-F789-4844-A5E9-83B6CC88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D50398-D5C5-46FD-A854-B143279D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28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0543B-0A12-429E-BDD1-C807440A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E15957-25F3-43C4-985B-A1D7512BB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544B4C-81E6-447B-9397-DAAD6814A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5DEBE9-E85B-46F1-B1C5-194A2E89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7FD11B-0D12-46A9-B0D8-5842A2DC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5BAA14-20F0-4B4D-B8A9-C25BF8A6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7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7F1A2A-DF07-4862-B5D0-EB332220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AE4E87-D955-4BE1-99E3-443E7B549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847DC7-EA97-4C87-B724-9496CE7D6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12EC0A-FD02-481C-85D7-225EC03AB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F17B78-77BE-460D-A781-16DB64AFB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22B811-5DCF-4672-8123-32714431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B957AE-A110-4065-9377-4DCB9273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C4D30D4-97B9-4CA8-8731-F1F4FF03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69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C855E-E093-4E80-9B11-C1B4054A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F4BFC0-0831-4983-8B79-172C7679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28FFD8-CBF1-4D78-BCB7-DD527875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866A98-763F-4CB6-BC69-961C7CE3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78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B42F2E-7CE6-4865-B8A4-DA719818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61394F-0CE7-4E0B-BF97-5D8BED39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E49673-636E-41F1-9DB4-3F162338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6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08AE4-8B86-485C-B288-A8A868EC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95B8D5-8579-4154-B978-C0FCCF556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31C6C6-0F5F-4C57-A251-C37FB0115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34F62F-3C9F-4AA7-9840-2A75541C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B8BAD3-5362-4B0F-8CCB-FB89A0E6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E78358-3D33-4D84-8094-974C139A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62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6D509-B2E3-4AF9-8085-D73F856F4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66E59A-79C9-44F6-B8E5-F1EDDE0D3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9CDA60-5549-44A0-9BC1-4A6DEDA92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EDA978-58BA-4E6D-9082-5D3CC060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B55B7B-C7BE-4BB8-9CFB-60CBAA2F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56CD23-7E29-4CC5-BF2A-A4027A48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3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E380DA6-615B-4138-AD38-F7093CC4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B1119C-172B-4C5C-9169-61713D05B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9C728C-0E72-4902-B7A0-85608856A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B7495-721A-440C-B815-4617627ED71C}" type="datetimeFigureOut">
              <a:rPr lang="fr-FR" smtClean="0"/>
              <a:t>19/10/2023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4C3E7C-B970-4F5E-B206-EC6D521C5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0DC372-2344-4C4D-BB59-433ECAFEA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54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06EE39B-E5F9-4BE1-8BE5-983E449E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35" y="59283"/>
            <a:ext cx="6323530" cy="6878520"/>
          </a:xfrm>
          <a:prstGeom prst="rect">
            <a:avLst/>
          </a:prstGeom>
        </p:spPr>
      </p:pic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C2DD8C95-D674-C9DE-3BB8-69D47C56FFB6}"/>
              </a:ext>
            </a:extLst>
          </p:cNvPr>
          <p:cNvCxnSpPr>
            <a:cxnSpLocks/>
          </p:cNvCxnSpPr>
          <p:nvPr/>
        </p:nvCxnSpPr>
        <p:spPr>
          <a:xfrm>
            <a:off x="4404973" y="1118681"/>
            <a:ext cx="1243815" cy="117370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7" name="Groupe 206">
            <a:extLst>
              <a:ext uri="{FF2B5EF4-FFF2-40B4-BE49-F238E27FC236}">
                <a16:creationId xmlns:a16="http://schemas.microsoft.com/office/drawing/2014/main" id="{04426025-1FC7-1328-E60F-1EDF479C5182}"/>
              </a:ext>
            </a:extLst>
          </p:cNvPr>
          <p:cNvGrpSpPr/>
          <p:nvPr/>
        </p:nvGrpSpPr>
        <p:grpSpPr>
          <a:xfrm>
            <a:off x="7093813" y="670504"/>
            <a:ext cx="4131111" cy="3010865"/>
            <a:chOff x="7093813" y="670504"/>
            <a:chExt cx="4131111" cy="3010865"/>
          </a:xfrm>
        </p:grpSpPr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F08E1198-FE80-C9D1-71D7-26DB7BD09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4934" y="2401034"/>
              <a:ext cx="1572691" cy="1195100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headEnd type="stealth" w="med" len="lg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5" name="Connecteur droit 164">
              <a:extLst>
                <a:ext uri="{FF2B5EF4-FFF2-40B4-BE49-F238E27FC236}">
                  <a16:creationId xmlns:a16="http://schemas.microsoft.com/office/drawing/2014/main" id="{ECDECEDF-4A71-C600-B0B4-DABDBD14EB5E}"/>
                </a:ext>
              </a:extLst>
            </p:cNvPr>
            <p:cNvCxnSpPr>
              <a:cxnSpLocks/>
            </p:cNvCxnSpPr>
            <p:nvPr/>
          </p:nvCxnSpPr>
          <p:spPr>
            <a:xfrm>
              <a:off x="9771983" y="1347369"/>
              <a:ext cx="952820" cy="966204"/>
            </a:xfrm>
            <a:prstGeom prst="line">
              <a:avLst/>
            </a:prstGeom>
            <a:noFill/>
            <a:ln w="12700">
              <a:solidFill>
                <a:srgbClr val="7030A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2" name="Connecteur droit 151">
              <a:extLst>
                <a:ext uri="{FF2B5EF4-FFF2-40B4-BE49-F238E27FC236}">
                  <a16:creationId xmlns:a16="http://schemas.microsoft.com/office/drawing/2014/main" id="{D90AF7FB-E9A3-C52C-CED0-D59F8BCF64E1}"/>
                </a:ext>
              </a:extLst>
            </p:cNvPr>
            <p:cNvCxnSpPr>
              <a:cxnSpLocks/>
              <a:stCxn id="144" idx="4"/>
            </p:cNvCxnSpPr>
            <p:nvPr/>
          </p:nvCxnSpPr>
          <p:spPr>
            <a:xfrm>
              <a:off x="8642508" y="3057296"/>
              <a:ext cx="0" cy="21467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5" name="Connecteur droit 154">
              <a:extLst>
                <a:ext uri="{FF2B5EF4-FFF2-40B4-BE49-F238E27FC236}">
                  <a16:creationId xmlns:a16="http://schemas.microsoft.com/office/drawing/2014/main" id="{B8F0A230-6EF7-26EB-9384-E0BB77ADA87B}"/>
                </a:ext>
              </a:extLst>
            </p:cNvPr>
            <p:cNvCxnSpPr>
              <a:cxnSpLocks/>
            </p:cNvCxnSpPr>
            <p:nvPr/>
          </p:nvCxnSpPr>
          <p:spPr>
            <a:xfrm>
              <a:off x="8973261" y="3144909"/>
              <a:ext cx="0" cy="127059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C1D7C851-C4E5-67A9-F9F0-9E03FC90203E}"/>
                </a:ext>
              </a:extLst>
            </p:cNvPr>
            <p:cNvCxnSpPr>
              <a:cxnSpLocks/>
              <a:stCxn id="137" idx="5"/>
              <a:endCxn id="148" idx="7"/>
            </p:cNvCxnSpPr>
            <p:nvPr/>
          </p:nvCxnSpPr>
          <p:spPr>
            <a:xfrm flipH="1" flipV="1">
              <a:off x="7472474" y="1924468"/>
              <a:ext cx="1564427" cy="1195100"/>
            </a:xfrm>
            <a:prstGeom prst="line">
              <a:avLst/>
            </a:prstGeom>
            <a:noFill/>
            <a:ln w="28575">
              <a:solidFill>
                <a:srgbClr val="00B05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41" name="Groupe 140">
              <a:extLst>
                <a:ext uri="{FF2B5EF4-FFF2-40B4-BE49-F238E27FC236}">
                  <a16:creationId xmlns:a16="http://schemas.microsoft.com/office/drawing/2014/main" id="{7A264C51-4934-9D88-1502-AF7F5DC450BB}"/>
                </a:ext>
              </a:extLst>
            </p:cNvPr>
            <p:cNvGrpSpPr/>
            <p:nvPr/>
          </p:nvGrpSpPr>
          <p:grpSpPr>
            <a:xfrm>
              <a:off x="8883261" y="1924468"/>
              <a:ext cx="1599051" cy="1221460"/>
              <a:chOff x="8883261" y="1924468"/>
              <a:chExt cx="1599051" cy="1221460"/>
            </a:xfrm>
          </p:grpSpPr>
          <p:cxnSp>
            <p:nvCxnSpPr>
              <p:cNvPr id="118" name="Connecteur droit 117">
                <a:extLst>
                  <a:ext uri="{FF2B5EF4-FFF2-40B4-BE49-F238E27FC236}">
                    <a16:creationId xmlns:a16="http://schemas.microsoft.com/office/drawing/2014/main" id="{CEB7AD91-FE9B-50AB-F22D-F22D2E87767A}"/>
                  </a:ext>
                </a:extLst>
              </p:cNvPr>
              <p:cNvCxnSpPr>
                <a:cxnSpLocks/>
                <a:stCxn id="137" idx="3"/>
                <a:endCxn id="67" idx="7"/>
              </p:cNvCxnSpPr>
              <p:nvPr/>
            </p:nvCxnSpPr>
            <p:spPr>
              <a:xfrm flipV="1">
                <a:off x="8909621" y="1924468"/>
                <a:ext cx="1572691" cy="11951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7" name="Ellipse 136">
                <a:extLst>
                  <a:ext uri="{FF2B5EF4-FFF2-40B4-BE49-F238E27FC236}">
                    <a16:creationId xmlns:a16="http://schemas.microsoft.com/office/drawing/2014/main" id="{D026A185-BF60-2D1B-357B-C834FBE12079}"/>
                  </a:ext>
                </a:extLst>
              </p:cNvPr>
              <p:cNvSpPr/>
              <p:nvPr/>
            </p:nvSpPr>
            <p:spPr>
              <a:xfrm>
                <a:off x="8883261" y="296592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7DF7717B-3AAB-4A9E-7E79-3E8BFAF5528D}"/>
                </a:ext>
              </a:extLst>
            </p:cNvPr>
            <p:cNvGrpSpPr/>
            <p:nvPr/>
          </p:nvGrpSpPr>
          <p:grpSpPr>
            <a:xfrm>
              <a:off x="8552508" y="1835836"/>
              <a:ext cx="1599051" cy="1221460"/>
              <a:chOff x="8883261" y="1924468"/>
              <a:chExt cx="1599051" cy="1221460"/>
            </a:xfrm>
          </p:grpSpPr>
          <p:cxnSp>
            <p:nvCxnSpPr>
              <p:cNvPr id="143" name="Connecteur droit 142">
                <a:extLst>
                  <a:ext uri="{FF2B5EF4-FFF2-40B4-BE49-F238E27FC236}">
                    <a16:creationId xmlns:a16="http://schemas.microsoft.com/office/drawing/2014/main" id="{520E6B7A-AB8A-9DCC-37E5-7A53E493902A}"/>
                  </a:ext>
                </a:extLst>
              </p:cNvPr>
              <p:cNvCxnSpPr>
                <a:cxnSpLocks/>
                <a:stCxn id="144" idx="3"/>
              </p:cNvCxnSpPr>
              <p:nvPr/>
            </p:nvCxnSpPr>
            <p:spPr>
              <a:xfrm flipV="1">
                <a:off x="8909621" y="1924468"/>
                <a:ext cx="1572691" cy="119510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44" name="Ellipse 143">
                <a:extLst>
                  <a:ext uri="{FF2B5EF4-FFF2-40B4-BE49-F238E27FC236}">
                    <a16:creationId xmlns:a16="http://schemas.microsoft.com/office/drawing/2014/main" id="{88A47433-7FB5-F481-DE5B-72861C3AC0CD}"/>
                  </a:ext>
                </a:extLst>
              </p:cNvPr>
              <p:cNvSpPr/>
              <p:nvPr/>
            </p:nvSpPr>
            <p:spPr>
              <a:xfrm>
                <a:off x="8883261" y="296592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DFFEF93B-E38A-630A-7851-62896FE33567}"/>
                </a:ext>
              </a:extLst>
            </p:cNvPr>
            <p:cNvSpPr/>
            <p:nvPr/>
          </p:nvSpPr>
          <p:spPr>
            <a:xfrm>
              <a:off x="9861519" y="120144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1</a:t>
              </a:r>
              <a:endParaRPr lang="fr-FR" sz="1200" b="1" dirty="0">
                <a:solidFill>
                  <a:srgbClr val="7030A0"/>
                </a:solidFill>
              </a:endParaRPr>
            </a:p>
          </p:txBody>
        </p:sp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56399BAF-505C-202A-F80F-927E51284566}"/>
                </a:ext>
              </a:extLst>
            </p:cNvPr>
            <p:cNvGrpSpPr/>
            <p:nvPr/>
          </p:nvGrpSpPr>
          <p:grpSpPr>
            <a:xfrm rot="10800000">
              <a:off x="8757237" y="761867"/>
              <a:ext cx="432048" cy="145926"/>
              <a:chOff x="2286259" y="3655813"/>
              <a:chExt cx="432048" cy="145926"/>
            </a:xfrm>
          </p:grpSpPr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43D76408-DF21-7A1B-5931-B008D4FD4B2A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B24B23BF-3F13-9B6D-44D2-C855778D28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F761BC94-AE66-8B40-2DE7-48D5F25B8204}"/>
                </a:ext>
              </a:extLst>
            </p:cNvPr>
            <p:cNvCxnSpPr>
              <a:cxnSpLocks/>
            </p:cNvCxnSpPr>
            <p:nvPr/>
          </p:nvCxnSpPr>
          <p:spPr>
            <a:xfrm>
              <a:off x="8252292" y="1053549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E568A2F1-3685-5FB2-4BEA-60AA57E7B451}"/>
                </a:ext>
              </a:extLst>
            </p:cNvPr>
            <p:cNvSpPr/>
            <p:nvPr/>
          </p:nvSpPr>
          <p:spPr>
            <a:xfrm>
              <a:off x="8361214" y="83483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07F8F312-B080-FC71-0F0A-CD63F0E683C4}"/>
                </a:ext>
              </a:extLst>
            </p:cNvPr>
            <p:cNvCxnSpPr>
              <a:cxnSpLocks/>
            </p:cNvCxnSpPr>
            <p:nvPr/>
          </p:nvCxnSpPr>
          <p:spPr>
            <a:xfrm>
              <a:off x="8252292" y="1053549"/>
              <a:ext cx="14419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06C644E3-4D2C-C69B-B90A-8AA4460F87E7}"/>
                </a:ext>
              </a:extLst>
            </p:cNvPr>
            <p:cNvCxnSpPr>
              <a:cxnSpLocks/>
            </p:cNvCxnSpPr>
            <p:nvPr/>
          </p:nvCxnSpPr>
          <p:spPr>
            <a:xfrm>
              <a:off x="8973261" y="909006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34CE4D1-8327-F47E-D295-2D71A07CCF34}"/>
                </a:ext>
              </a:extLst>
            </p:cNvPr>
            <p:cNvCxnSpPr>
              <a:cxnSpLocks/>
            </p:cNvCxnSpPr>
            <p:nvPr/>
          </p:nvCxnSpPr>
          <p:spPr>
            <a:xfrm>
              <a:off x="9694230" y="800522"/>
              <a:ext cx="0" cy="385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60040424-0CA6-07CF-122F-520C31303CDB}"/>
                </a:ext>
              </a:extLst>
            </p:cNvPr>
            <p:cNvCxnSpPr>
              <a:cxnSpLocks/>
            </p:cNvCxnSpPr>
            <p:nvPr/>
          </p:nvCxnSpPr>
          <p:spPr>
            <a:xfrm>
              <a:off x="9694230" y="800522"/>
              <a:ext cx="2785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6DC098D-0998-271A-781D-C575BEF241C4}"/>
                </a:ext>
              </a:extLst>
            </p:cNvPr>
            <p:cNvSpPr/>
            <p:nvPr/>
          </p:nvSpPr>
          <p:spPr>
            <a:xfrm>
              <a:off x="10508803" y="945549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C000"/>
                  </a:solidFill>
                </a:rPr>
                <a:t>2</a:t>
              </a:r>
              <a:endParaRPr lang="fr-FR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35312EA9-BECE-DBC8-058C-78377B222F41}"/>
                </a:ext>
              </a:extLst>
            </p:cNvPr>
            <p:cNvSpPr/>
            <p:nvPr/>
          </p:nvSpPr>
          <p:spPr>
            <a:xfrm>
              <a:off x="10659172" y="178773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C00000"/>
                  </a:solidFill>
                </a:rPr>
                <a:t>3</a:t>
              </a:r>
              <a:endParaRPr lang="fr-FR" sz="12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E2A3F10B-0235-EB1F-E47A-ECB1E02BD04B}"/>
                </a:ext>
              </a:extLst>
            </p:cNvPr>
            <p:cNvCxnSpPr>
              <a:cxnSpLocks/>
              <a:stCxn id="67" idx="7"/>
              <a:endCxn id="133" idx="7"/>
            </p:cNvCxnSpPr>
            <p:nvPr/>
          </p:nvCxnSpPr>
          <p:spPr>
            <a:xfrm flipV="1">
              <a:off x="10482312" y="1443808"/>
              <a:ext cx="367329" cy="480660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2D3720B6-7388-407E-48D5-27187ECE29B7}"/>
                </a:ext>
              </a:extLst>
            </p:cNvPr>
            <p:cNvCxnSpPr>
              <a:cxnSpLocks/>
              <a:stCxn id="106" idx="1"/>
              <a:endCxn id="67" idx="5"/>
            </p:cNvCxnSpPr>
            <p:nvPr/>
          </p:nvCxnSpPr>
          <p:spPr>
            <a:xfrm>
              <a:off x="10024532" y="1834468"/>
              <a:ext cx="457780" cy="217280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76C1FA3B-2CC8-4731-25CB-C62E5AC47474}"/>
                </a:ext>
              </a:extLst>
            </p:cNvPr>
            <p:cNvSpPr/>
            <p:nvPr/>
          </p:nvSpPr>
          <p:spPr>
            <a:xfrm>
              <a:off x="9998172" y="18081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A488FBE8-7D08-BA73-1E7A-89C0CD594063}"/>
                </a:ext>
              </a:extLst>
            </p:cNvPr>
            <p:cNvGrpSpPr/>
            <p:nvPr/>
          </p:nvGrpSpPr>
          <p:grpSpPr>
            <a:xfrm>
              <a:off x="9604230" y="1191969"/>
              <a:ext cx="904442" cy="886139"/>
              <a:chOff x="9604230" y="1191969"/>
              <a:chExt cx="904442" cy="886139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7C8357FD-1041-D799-2896-640E8F82D2BC}"/>
                  </a:ext>
                </a:extLst>
              </p:cNvPr>
              <p:cNvSpPr/>
              <p:nvPr/>
            </p:nvSpPr>
            <p:spPr>
              <a:xfrm>
                <a:off x="9604230" y="119196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9E6B5954-D6BC-FEEB-77E3-23224A06EF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54212" y="1332066"/>
                <a:ext cx="668063" cy="664613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96B3173E-057E-6845-D138-9DA272CACD2C}"/>
                  </a:ext>
                </a:extLst>
              </p:cNvPr>
              <p:cNvSpPr/>
              <p:nvPr/>
            </p:nvSpPr>
            <p:spPr>
              <a:xfrm>
                <a:off x="10328672" y="189810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ABE38658-BABC-C3F8-71B9-2519CAEFB364}"/>
                </a:ext>
              </a:extLst>
            </p:cNvPr>
            <p:cNvGrpSpPr/>
            <p:nvPr/>
          </p:nvGrpSpPr>
          <p:grpSpPr>
            <a:xfrm>
              <a:off x="9971559" y="711309"/>
              <a:ext cx="904442" cy="886139"/>
              <a:chOff x="9604230" y="1191969"/>
              <a:chExt cx="904442" cy="886139"/>
            </a:xfrm>
          </p:grpSpPr>
          <p:sp>
            <p:nvSpPr>
              <p:cNvPr id="131" name="Ellipse 130">
                <a:extLst>
                  <a:ext uri="{FF2B5EF4-FFF2-40B4-BE49-F238E27FC236}">
                    <a16:creationId xmlns:a16="http://schemas.microsoft.com/office/drawing/2014/main" id="{7ED467E4-EA41-6775-9C2A-3017AD2A07DA}"/>
                  </a:ext>
                </a:extLst>
              </p:cNvPr>
              <p:cNvSpPr/>
              <p:nvPr/>
            </p:nvSpPr>
            <p:spPr>
              <a:xfrm>
                <a:off x="9604230" y="119196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32" name="Connecteur droit 131">
                <a:extLst>
                  <a:ext uri="{FF2B5EF4-FFF2-40B4-BE49-F238E27FC236}">
                    <a16:creationId xmlns:a16="http://schemas.microsoft.com/office/drawing/2014/main" id="{FDE7B619-8D01-7ACD-5998-5EBD353A9E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54212" y="1332066"/>
                <a:ext cx="668063" cy="664613"/>
              </a:xfrm>
              <a:prstGeom prst="line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3" name="Ellipse 132">
                <a:extLst>
                  <a:ext uri="{FF2B5EF4-FFF2-40B4-BE49-F238E27FC236}">
                    <a16:creationId xmlns:a16="http://schemas.microsoft.com/office/drawing/2014/main" id="{77B17962-07D3-37DD-47CD-AD3645C7A415}"/>
                  </a:ext>
                </a:extLst>
              </p:cNvPr>
              <p:cNvSpPr/>
              <p:nvPr/>
            </p:nvSpPr>
            <p:spPr>
              <a:xfrm>
                <a:off x="10328672" y="189810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7049AF87-8C5C-5F92-A0D2-5D3F9C47FA36}"/>
                </a:ext>
              </a:extLst>
            </p:cNvPr>
            <p:cNvSpPr/>
            <p:nvPr/>
          </p:nvSpPr>
          <p:spPr>
            <a:xfrm>
              <a:off x="10024116" y="2313573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4</a:t>
              </a:r>
              <a:endParaRPr lang="fr-FR" sz="12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45" name="Groupe 144">
              <a:extLst>
                <a:ext uri="{FF2B5EF4-FFF2-40B4-BE49-F238E27FC236}">
                  <a16:creationId xmlns:a16="http://schemas.microsoft.com/office/drawing/2014/main" id="{EEC281E2-2649-8C32-E278-5AB7E1464126}"/>
                </a:ext>
              </a:extLst>
            </p:cNvPr>
            <p:cNvGrpSpPr/>
            <p:nvPr/>
          </p:nvGrpSpPr>
          <p:grpSpPr>
            <a:xfrm flipH="1">
              <a:off x="7446114" y="1191969"/>
              <a:ext cx="904442" cy="886139"/>
              <a:chOff x="9604230" y="1191969"/>
              <a:chExt cx="904442" cy="886139"/>
            </a:xfrm>
          </p:grpSpPr>
          <p:sp>
            <p:nvSpPr>
              <p:cNvPr id="146" name="Ellipse 145">
                <a:extLst>
                  <a:ext uri="{FF2B5EF4-FFF2-40B4-BE49-F238E27FC236}">
                    <a16:creationId xmlns:a16="http://schemas.microsoft.com/office/drawing/2014/main" id="{094B9F5D-CCBB-0750-A8BA-9A694F467962}"/>
                  </a:ext>
                </a:extLst>
              </p:cNvPr>
              <p:cNvSpPr/>
              <p:nvPr/>
            </p:nvSpPr>
            <p:spPr>
              <a:xfrm>
                <a:off x="9604230" y="119196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47" name="Connecteur droit 146">
                <a:extLst>
                  <a:ext uri="{FF2B5EF4-FFF2-40B4-BE49-F238E27FC236}">
                    <a16:creationId xmlns:a16="http://schemas.microsoft.com/office/drawing/2014/main" id="{802C1449-EA3E-CBEC-7DED-9AAC8991CD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54212" y="1332066"/>
                <a:ext cx="668063" cy="664613"/>
              </a:xfrm>
              <a:prstGeom prst="line">
                <a:avLst/>
              </a:prstGeom>
              <a:noFill/>
              <a:ln w="28575">
                <a:solidFill>
                  <a:srgbClr val="7030A0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48" name="Ellipse 147">
                <a:extLst>
                  <a:ext uri="{FF2B5EF4-FFF2-40B4-BE49-F238E27FC236}">
                    <a16:creationId xmlns:a16="http://schemas.microsoft.com/office/drawing/2014/main" id="{22D76549-0438-09FD-1AFB-649C48FA84BB}"/>
                  </a:ext>
                </a:extLst>
              </p:cNvPr>
              <p:cNvSpPr/>
              <p:nvPr/>
            </p:nvSpPr>
            <p:spPr>
              <a:xfrm>
                <a:off x="10328672" y="189810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157" name="Connecteur droit 156">
              <a:extLst>
                <a:ext uri="{FF2B5EF4-FFF2-40B4-BE49-F238E27FC236}">
                  <a16:creationId xmlns:a16="http://schemas.microsoft.com/office/drawing/2014/main" id="{ABA27A1B-3797-C309-7B45-954086F874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42508" y="3271968"/>
              <a:ext cx="330753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C73B9492-A56E-9C8A-F956-87B049068A0F}"/>
                </a:ext>
              </a:extLst>
            </p:cNvPr>
            <p:cNvSpPr/>
            <p:nvPr/>
          </p:nvSpPr>
          <p:spPr>
            <a:xfrm>
              <a:off x="9214014" y="2076390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accent2"/>
                  </a:solidFill>
                </a:rPr>
                <a:t>5</a:t>
              </a:r>
              <a:endParaRPr lang="fr-FR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A1F72AB0-FD73-D0BC-F93D-FD28A5D2E825}"/>
                </a:ext>
              </a:extLst>
            </p:cNvPr>
            <p:cNvSpPr/>
            <p:nvPr/>
          </p:nvSpPr>
          <p:spPr>
            <a:xfrm>
              <a:off x="8368538" y="3069464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accent1"/>
                  </a:solidFill>
                </a:rPr>
                <a:t>6</a:t>
              </a:r>
              <a:endParaRPr lang="fr-FR" sz="1200" b="1" dirty="0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ZoneTexte 167">
                  <a:extLst>
                    <a:ext uri="{FF2B5EF4-FFF2-40B4-BE49-F238E27FC236}">
                      <a16:creationId xmlns:a16="http://schemas.microsoft.com/office/drawing/2014/main" id="{6214EAF1-FF05-B0B4-7032-7262CB0AD3DC}"/>
                    </a:ext>
                  </a:extLst>
                </p:cNvPr>
                <p:cNvSpPr txBox="1"/>
                <p:nvPr/>
              </p:nvSpPr>
              <p:spPr>
                <a:xfrm>
                  <a:off x="10663013" y="2106279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68" name="ZoneTexte 167">
                  <a:extLst>
                    <a:ext uri="{FF2B5EF4-FFF2-40B4-BE49-F238E27FC236}">
                      <a16:creationId xmlns:a16="http://schemas.microsoft.com/office/drawing/2014/main" id="{6214EAF1-FF05-B0B4-7032-7262CB0AD3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3013" y="2106279"/>
                  <a:ext cx="497840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ZoneTexte 168">
                  <a:extLst>
                    <a:ext uri="{FF2B5EF4-FFF2-40B4-BE49-F238E27FC236}">
                      <a16:creationId xmlns:a16="http://schemas.microsoft.com/office/drawing/2014/main" id="{D09E6F51-A935-DBDF-9B9B-EDB0590E47BA}"/>
                    </a:ext>
                  </a:extLst>
                </p:cNvPr>
                <p:cNvSpPr txBox="1"/>
                <p:nvPr/>
              </p:nvSpPr>
              <p:spPr>
                <a:xfrm>
                  <a:off x="9268398" y="1142260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69" name="ZoneTexte 168">
                  <a:extLst>
                    <a:ext uri="{FF2B5EF4-FFF2-40B4-BE49-F238E27FC236}">
                      <a16:creationId xmlns:a16="http://schemas.microsoft.com/office/drawing/2014/main" id="{D09E6F51-A935-DBDF-9B9B-EDB0590E47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8398" y="1142260"/>
                  <a:ext cx="497840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ZoneTexte 169">
                  <a:extLst>
                    <a:ext uri="{FF2B5EF4-FFF2-40B4-BE49-F238E27FC236}">
                      <a16:creationId xmlns:a16="http://schemas.microsoft.com/office/drawing/2014/main" id="{D7E995CD-1D59-8CB1-84EA-2E77C06C623D}"/>
                    </a:ext>
                  </a:extLst>
                </p:cNvPr>
                <p:cNvSpPr txBox="1"/>
                <p:nvPr/>
              </p:nvSpPr>
              <p:spPr>
                <a:xfrm>
                  <a:off x="10162846" y="1669652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0" name="ZoneTexte 169">
                  <a:extLst>
                    <a:ext uri="{FF2B5EF4-FFF2-40B4-BE49-F238E27FC236}">
                      <a16:creationId xmlns:a16="http://schemas.microsoft.com/office/drawing/2014/main" id="{D7E995CD-1D59-8CB1-84EA-2E77C06C62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2846" y="1669652"/>
                  <a:ext cx="497840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ZoneTexte 170">
                  <a:extLst>
                    <a:ext uri="{FF2B5EF4-FFF2-40B4-BE49-F238E27FC236}">
                      <a16:creationId xmlns:a16="http://schemas.microsoft.com/office/drawing/2014/main" id="{F240D5D4-7981-479E-1B5D-EFCB1C2CABA1}"/>
                    </a:ext>
                  </a:extLst>
                </p:cNvPr>
                <p:cNvSpPr txBox="1"/>
                <p:nvPr/>
              </p:nvSpPr>
              <p:spPr>
                <a:xfrm>
                  <a:off x="10727084" y="1365579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1" name="ZoneTexte 170">
                  <a:extLst>
                    <a:ext uri="{FF2B5EF4-FFF2-40B4-BE49-F238E27FC236}">
                      <a16:creationId xmlns:a16="http://schemas.microsoft.com/office/drawing/2014/main" id="{F240D5D4-7981-479E-1B5D-EFCB1C2CAB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7084" y="1365579"/>
                  <a:ext cx="497840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ZoneTexte 171">
                  <a:extLst>
                    <a:ext uri="{FF2B5EF4-FFF2-40B4-BE49-F238E27FC236}">
                      <a16:creationId xmlns:a16="http://schemas.microsoft.com/office/drawing/2014/main" id="{9666B058-8EB0-6EF1-DA7C-4D528F21D2F5}"/>
                    </a:ext>
                  </a:extLst>
                </p:cNvPr>
                <p:cNvSpPr txBox="1"/>
                <p:nvPr/>
              </p:nvSpPr>
              <p:spPr>
                <a:xfrm>
                  <a:off x="10049534" y="670504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2" name="ZoneTexte 171">
                  <a:extLst>
                    <a:ext uri="{FF2B5EF4-FFF2-40B4-BE49-F238E27FC236}">
                      <a16:creationId xmlns:a16="http://schemas.microsoft.com/office/drawing/2014/main" id="{9666B058-8EB0-6EF1-DA7C-4D528F21D2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9534" y="670504"/>
                  <a:ext cx="497840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ZoneTexte 172">
                  <a:extLst>
                    <a:ext uri="{FF2B5EF4-FFF2-40B4-BE49-F238E27FC236}">
                      <a16:creationId xmlns:a16="http://schemas.microsoft.com/office/drawing/2014/main" id="{7E2AE714-7658-B918-2070-DFBB2317E5F8}"/>
                    </a:ext>
                  </a:extLst>
                </p:cNvPr>
                <p:cNvSpPr txBox="1"/>
                <p:nvPr/>
              </p:nvSpPr>
              <p:spPr>
                <a:xfrm>
                  <a:off x="9621614" y="1769045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3" name="ZoneTexte 172">
                  <a:extLst>
                    <a:ext uri="{FF2B5EF4-FFF2-40B4-BE49-F238E27FC236}">
                      <a16:creationId xmlns:a16="http://schemas.microsoft.com/office/drawing/2014/main" id="{7E2AE714-7658-B918-2070-DFBB2317E5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1614" y="1769045"/>
                  <a:ext cx="497840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ZoneTexte 173">
                  <a:extLst>
                    <a:ext uri="{FF2B5EF4-FFF2-40B4-BE49-F238E27FC236}">
                      <a16:creationId xmlns:a16="http://schemas.microsoft.com/office/drawing/2014/main" id="{683849C1-531A-5E04-0580-FA5451D762FD}"/>
                    </a:ext>
                  </a:extLst>
                </p:cNvPr>
                <p:cNvSpPr txBox="1"/>
                <p:nvPr/>
              </p:nvSpPr>
              <p:spPr>
                <a:xfrm>
                  <a:off x="8917645" y="2925123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4" name="ZoneTexte 173">
                  <a:extLst>
                    <a:ext uri="{FF2B5EF4-FFF2-40B4-BE49-F238E27FC236}">
                      <a16:creationId xmlns:a16="http://schemas.microsoft.com/office/drawing/2014/main" id="{683849C1-531A-5E04-0580-FA5451D76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7645" y="2925123"/>
                  <a:ext cx="497840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ZoneTexte 174">
                  <a:extLst>
                    <a:ext uri="{FF2B5EF4-FFF2-40B4-BE49-F238E27FC236}">
                      <a16:creationId xmlns:a16="http://schemas.microsoft.com/office/drawing/2014/main" id="{6D399B23-1785-B0FE-36F5-801B301E67A2}"/>
                    </a:ext>
                  </a:extLst>
                </p:cNvPr>
                <p:cNvSpPr txBox="1"/>
                <p:nvPr/>
              </p:nvSpPr>
              <p:spPr>
                <a:xfrm>
                  <a:off x="8221755" y="2835123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5" name="ZoneTexte 174">
                  <a:extLst>
                    <a:ext uri="{FF2B5EF4-FFF2-40B4-BE49-F238E27FC236}">
                      <a16:creationId xmlns:a16="http://schemas.microsoft.com/office/drawing/2014/main" id="{6D399B23-1785-B0FE-36F5-801B301E67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1755" y="2835123"/>
                  <a:ext cx="497840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ZoneTexte 175">
                  <a:extLst>
                    <a:ext uri="{FF2B5EF4-FFF2-40B4-BE49-F238E27FC236}">
                      <a16:creationId xmlns:a16="http://schemas.microsoft.com/office/drawing/2014/main" id="{D8AB18D2-6706-3693-E477-3060E88BDD17}"/>
                    </a:ext>
                  </a:extLst>
                </p:cNvPr>
                <p:cNvSpPr txBox="1"/>
                <p:nvPr/>
              </p:nvSpPr>
              <p:spPr>
                <a:xfrm>
                  <a:off x="7093813" y="1830471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6" name="ZoneTexte 175">
                  <a:extLst>
                    <a:ext uri="{FF2B5EF4-FFF2-40B4-BE49-F238E27FC236}">
                      <a16:creationId xmlns:a16="http://schemas.microsoft.com/office/drawing/2014/main" id="{D8AB18D2-6706-3693-E477-3060E88BDD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3813" y="1830471"/>
                  <a:ext cx="497840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ZoneTexte 176">
                  <a:extLst>
                    <a:ext uri="{FF2B5EF4-FFF2-40B4-BE49-F238E27FC236}">
                      <a16:creationId xmlns:a16="http://schemas.microsoft.com/office/drawing/2014/main" id="{C24006BE-D43B-D108-B15B-FE6A351173D0}"/>
                    </a:ext>
                  </a:extLst>
                </p:cNvPr>
                <p:cNvSpPr txBox="1"/>
                <p:nvPr/>
              </p:nvSpPr>
              <p:spPr>
                <a:xfrm>
                  <a:off x="7827728" y="1151337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7" name="ZoneTexte 176">
                  <a:extLst>
                    <a:ext uri="{FF2B5EF4-FFF2-40B4-BE49-F238E27FC236}">
                      <a16:creationId xmlns:a16="http://schemas.microsoft.com/office/drawing/2014/main" id="{C24006BE-D43B-D108-B15B-FE6A351173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7728" y="1151337"/>
                  <a:ext cx="497840" cy="2616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ZoneTexte 196">
                  <a:extLst>
                    <a:ext uri="{FF2B5EF4-FFF2-40B4-BE49-F238E27FC236}">
                      <a16:creationId xmlns:a16="http://schemas.microsoft.com/office/drawing/2014/main" id="{1F97C0C8-126F-E046-241E-A8263637F27E}"/>
                    </a:ext>
                  </a:extLst>
                </p:cNvPr>
                <p:cNvSpPr txBox="1"/>
                <p:nvPr/>
              </p:nvSpPr>
              <p:spPr>
                <a:xfrm>
                  <a:off x="8283530" y="3419759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97" name="ZoneTexte 196">
                  <a:extLst>
                    <a:ext uri="{FF2B5EF4-FFF2-40B4-BE49-F238E27FC236}">
                      <a16:creationId xmlns:a16="http://schemas.microsoft.com/office/drawing/2014/main" id="{1F97C0C8-126F-E046-241E-A8263637F2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3530" y="3419759"/>
                  <a:ext cx="497840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Connecteur droit 207">
              <a:extLst>
                <a:ext uri="{FF2B5EF4-FFF2-40B4-BE49-F238E27FC236}">
                  <a16:creationId xmlns:a16="http://schemas.microsoft.com/office/drawing/2014/main" id="{87584C77-AA54-7831-ACF6-528ABCC30E06}"/>
                </a:ext>
              </a:extLst>
            </p:cNvPr>
            <p:cNvCxnSpPr>
              <a:cxnSpLocks/>
            </p:cNvCxnSpPr>
            <p:nvPr/>
          </p:nvCxnSpPr>
          <p:spPr>
            <a:xfrm>
              <a:off x="8979908" y="1231899"/>
              <a:ext cx="0" cy="111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1" name="Connecteur droit 210">
              <a:extLst>
                <a:ext uri="{FF2B5EF4-FFF2-40B4-BE49-F238E27FC236}">
                  <a16:creationId xmlns:a16="http://schemas.microsoft.com/office/drawing/2014/main" id="{572F738E-0DB4-1D82-AFE4-0C5D138F48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4946" y="1282791"/>
              <a:ext cx="1536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ZoneTexte 214">
                  <a:extLst>
                    <a:ext uri="{FF2B5EF4-FFF2-40B4-BE49-F238E27FC236}">
                      <a16:creationId xmlns:a16="http://schemas.microsoft.com/office/drawing/2014/main" id="{9A5664FD-DAFC-0FF0-541D-E0F3596BA771}"/>
                    </a:ext>
                  </a:extLst>
                </p:cNvPr>
                <p:cNvSpPr txBox="1"/>
                <p:nvPr/>
              </p:nvSpPr>
              <p:spPr>
                <a:xfrm>
                  <a:off x="8730988" y="1288510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15" name="ZoneTexte 214">
                  <a:extLst>
                    <a:ext uri="{FF2B5EF4-FFF2-40B4-BE49-F238E27FC236}">
                      <a16:creationId xmlns:a16="http://schemas.microsoft.com/office/drawing/2014/main" id="{9A5664FD-DAFC-0FF0-541D-E0F3596BA7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0988" y="1288510"/>
                  <a:ext cx="497840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6" name="Groupe 205">
            <a:extLst>
              <a:ext uri="{FF2B5EF4-FFF2-40B4-BE49-F238E27FC236}">
                <a16:creationId xmlns:a16="http://schemas.microsoft.com/office/drawing/2014/main" id="{EBCC8C4D-5319-958B-ADC4-B45D40D9338E}"/>
              </a:ext>
            </a:extLst>
          </p:cNvPr>
          <p:cNvGrpSpPr/>
          <p:nvPr/>
        </p:nvGrpSpPr>
        <p:grpSpPr>
          <a:xfrm>
            <a:off x="9382098" y="3159805"/>
            <a:ext cx="2686124" cy="2757925"/>
            <a:chOff x="9382098" y="3159805"/>
            <a:chExt cx="2686124" cy="27579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ZoneTexte 178">
                  <a:extLst>
                    <a:ext uri="{FF2B5EF4-FFF2-40B4-BE49-F238E27FC236}">
                      <a16:creationId xmlns:a16="http://schemas.microsoft.com/office/drawing/2014/main" id="{8FF02B03-8D4B-5B6B-6723-99E4E7679730}"/>
                    </a:ext>
                  </a:extLst>
                </p:cNvPr>
                <p:cNvSpPr txBox="1"/>
                <p:nvPr/>
              </p:nvSpPr>
              <p:spPr>
                <a:xfrm>
                  <a:off x="11381823" y="3912185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9" name="ZoneTexte 178">
                  <a:extLst>
                    <a:ext uri="{FF2B5EF4-FFF2-40B4-BE49-F238E27FC236}">
                      <a16:creationId xmlns:a16="http://schemas.microsoft.com/office/drawing/2014/main" id="{8FF02B03-8D4B-5B6B-6723-99E4E76797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1823" y="3912185"/>
                  <a:ext cx="497840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6" name="Groupe 185">
              <a:extLst>
                <a:ext uri="{FF2B5EF4-FFF2-40B4-BE49-F238E27FC236}">
                  <a16:creationId xmlns:a16="http://schemas.microsoft.com/office/drawing/2014/main" id="{24486CCB-2461-3147-43AA-3BFF5CF8CC4A}"/>
                </a:ext>
              </a:extLst>
            </p:cNvPr>
            <p:cNvGrpSpPr/>
            <p:nvPr/>
          </p:nvGrpSpPr>
          <p:grpSpPr>
            <a:xfrm>
              <a:off x="10411766" y="3424450"/>
              <a:ext cx="1440000" cy="1440000"/>
              <a:chOff x="9634302" y="3371921"/>
              <a:chExt cx="1440000" cy="1440000"/>
            </a:xfrm>
          </p:grpSpPr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EF8918F9-1124-CE76-64B8-2B599CA352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302" y="481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5" name="Connecteur droit 184">
                <a:extLst>
                  <a:ext uri="{FF2B5EF4-FFF2-40B4-BE49-F238E27FC236}">
                    <a16:creationId xmlns:a16="http://schemas.microsoft.com/office/drawing/2014/main" id="{F8D576AE-49CA-3BE3-2DDA-F0BBAEEF0C1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19823" y="409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87" name="Groupe 186">
              <a:extLst>
                <a:ext uri="{FF2B5EF4-FFF2-40B4-BE49-F238E27FC236}">
                  <a16:creationId xmlns:a16="http://schemas.microsoft.com/office/drawing/2014/main" id="{D52610BF-5E19-310F-8567-418060A3BFD7}"/>
                </a:ext>
              </a:extLst>
            </p:cNvPr>
            <p:cNvGrpSpPr/>
            <p:nvPr/>
          </p:nvGrpSpPr>
          <p:grpSpPr>
            <a:xfrm rot="20700000">
              <a:off x="10200298" y="3262230"/>
              <a:ext cx="1440000" cy="1440411"/>
              <a:chOff x="9634302" y="3371510"/>
              <a:chExt cx="1440000" cy="1440411"/>
            </a:xfrm>
          </p:grpSpPr>
          <p:cxnSp>
            <p:nvCxnSpPr>
              <p:cNvPr id="188" name="Connecteur droit 187">
                <a:extLst>
                  <a:ext uri="{FF2B5EF4-FFF2-40B4-BE49-F238E27FC236}">
                    <a16:creationId xmlns:a16="http://schemas.microsoft.com/office/drawing/2014/main" id="{4182CC2B-B86D-B803-34C6-C2099A19B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302" y="481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7030A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9" name="Connecteur droit 188">
                <a:extLst>
                  <a:ext uri="{FF2B5EF4-FFF2-40B4-BE49-F238E27FC236}">
                    <a16:creationId xmlns:a16="http://schemas.microsoft.com/office/drawing/2014/main" id="{AD56C8BB-DD49-FA47-122D-74D15FFC5D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21465" y="4091510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7030A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90" name="Groupe 189">
              <a:extLst>
                <a:ext uri="{FF2B5EF4-FFF2-40B4-BE49-F238E27FC236}">
                  <a16:creationId xmlns:a16="http://schemas.microsoft.com/office/drawing/2014/main" id="{77390F7C-5544-72B1-E3C6-71F47184B741}"/>
                </a:ext>
              </a:extLst>
            </p:cNvPr>
            <p:cNvGrpSpPr/>
            <p:nvPr/>
          </p:nvGrpSpPr>
          <p:grpSpPr>
            <a:xfrm rot="19800000">
              <a:off x="9957821" y="3159805"/>
              <a:ext cx="1440000" cy="1440212"/>
              <a:chOff x="9634302" y="3371709"/>
              <a:chExt cx="1440000" cy="1440212"/>
            </a:xfrm>
          </p:grpSpPr>
          <p:cxnSp>
            <p:nvCxnSpPr>
              <p:cNvPr id="191" name="Connecteur droit 190">
                <a:extLst>
                  <a:ext uri="{FF2B5EF4-FFF2-40B4-BE49-F238E27FC236}">
                    <a16:creationId xmlns:a16="http://schemas.microsoft.com/office/drawing/2014/main" id="{99B3CC8C-67EB-35F3-ADFA-7FDD0D6A21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302" y="481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2" name="Connecteur droit 191">
                <a:extLst>
                  <a:ext uri="{FF2B5EF4-FFF2-40B4-BE49-F238E27FC236}">
                    <a16:creationId xmlns:a16="http://schemas.microsoft.com/office/drawing/2014/main" id="{79B34917-C882-82EC-7760-12E6465A76A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19454" y="4091709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085DF378-1AA7-BBDE-5B62-10365C045934}"/>
                </a:ext>
              </a:extLst>
            </p:cNvPr>
            <p:cNvSpPr/>
            <p:nvPr/>
          </p:nvSpPr>
          <p:spPr>
            <a:xfrm>
              <a:off x="10364370" y="481520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61D847B8-7724-F40F-C228-CA70F9235941}"/>
                </a:ext>
              </a:extLst>
            </p:cNvPr>
            <p:cNvSpPr/>
            <p:nvPr/>
          </p:nvSpPr>
          <p:spPr>
            <a:xfrm>
              <a:off x="10395510" y="4844438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ZoneTexte 194">
                  <a:extLst>
                    <a:ext uri="{FF2B5EF4-FFF2-40B4-BE49-F238E27FC236}">
                      <a16:creationId xmlns:a16="http://schemas.microsoft.com/office/drawing/2014/main" id="{8B08EE55-0F77-BFE7-916F-C77143416EBE}"/>
                    </a:ext>
                  </a:extLst>
                </p:cNvPr>
                <p:cNvSpPr txBox="1"/>
                <p:nvPr/>
              </p:nvSpPr>
              <p:spPr>
                <a:xfrm>
                  <a:off x="11532561" y="4256459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95" name="ZoneTexte 194">
                  <a:extLst>
                    <a:ext uri="{FF2B5EF4-FFF2-40B4-BE49-F238E27FC236}">
                      <a16:creationId xmlns:a16="http://schemas.microsoft.com/office/drawing/2014/main" id="{8B08EE55-0F77-BFE7-916F-C77143416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2561" y="4256459"/>
                  <a:ext cx="497840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599A2D09-B693-98BE-CCAC-B103BBA600E3}"/>
                    </a:ext>
                  </a:extLst>
                </p:cNvPr>
                <p:cNvSpPr txBox="1"/>
                <p:nvPr/>
              </p:nvSpPr>
              <p:spPr>
                <a:xfrm>
                  <a:off x="11570382" y="4605688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599A2D09-B693-98BE-CCAC-B103BBA60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0382" y="4605688"/>
                  <a:ext cx="49784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Arc 197">
              <a:extLst>
                <a:ext uri="{FF2B5EF4-FFF2-40B4-BE49-F238E27FC236}">
                  <a16:creationId xmlns:a16="http://schemas.microsoft.com/office/drawing/2014/main" id="{7C5332DF-21D0-72E9-76D3-67C77E89A871}"/>
                </a:ext>
              </a:extLst>
            </p:cNvPr>
            <p:cNvSpPr/>
            <p:nvPr/>
          </p:nvSpPr>
          <p:spPr>
            <a:xfrm>
              <a:off x="9550402" y="3987739"/>
              <a:ext cx="1759118" cy="1759118"/>
            </a:xfrm>
            <a:prstGeom prst="arc">
              <a:avLst>
                <a:gd name="adj1" fmla="val 20776055"/>
                <a:gd name="adj2" fmla="val 21519610"/>
              </a:avLst>
            </a:prstGeom>
            <a:ln w="12700">
              <a:solidFill>
                <a:srgbClr val="7030A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9" name="Arc 198">
              <a:extLst>
                <a:ext uri="{FF2B5EF4-FFF2-40B4-BE49-F238E27FC236}">
                  <a16:creationId xmlns:a16="http://schemas.microsoft.com/office/drawing/2014/main" id="{A16E5C63-A6C6-EC69-ECFB-A6408003F0B8}"/>
                </a:ext>
              </a:extLst>
            </p:cNvPr>
            <p:cNvSpPr/>
            <p:nvPr/>
          </p:nvSpPr>
          <p:spPr>
            <a:xfrm>
              <a:off x="9382098" y="3816866"/>
              <a:ext cx="2100864" cy="2100864"/>
            </a:xfrm>
            <a:prstGeom prst="arc">
              <a:avLst>
                <a:gd name="adj1" fmla="val 19800969"/>
                <a:gd name="adj2" fmla="val 20611022"/>
              </a:avLst>
            </a:prstGeom>
            <a:ln w="12700"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9CAEACB3-9E95-F0E5-E793-CC61BA1BF399}"/>
                    </a:ext>
                  </a:extLst>
                </p:cNvPr>
                <p:cNvSpPr txBox="1"/>
                <p:nvPr/>
              </p:nvSpPr>
              <p:spPr>
                <a:xfrm>
                  <a:off x="11195032" y="4608065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9CAEACB3-9E95-F0E5-E793-CC61BA1BF3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5032" y="4608065"/>
                  <a:ext cx="497840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ZoneTexte 200">
                  <a:extLst>
                    <a:ext uri="{FF2B5EF4-FFF2-40B4-BE49-F238E27FC236}">
                      <a16:creationId xmlns:a16="http://schemas.microsoft.com/office/drawing/2014/main" id="{FD5DECB5-B023-F2F9-8A92-80E5780243FE}"/>
                    </a:ext>
                  </a:extLst>
                </p:cNvPr>
                <p:cNvSpPr txBox="1"/>
                <p:nvPr/>
              </p:nvSpPr>
              <p:spPr>
                <a:xfrm>
                  <a:off x="11285739" y="4278282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1" name="ZoneTexte 200">
                  <a:extLst>
                    <a:ext uri="{FF2B5EF4-FFF2-40B4-BE49-F238E27FC236}">
                      <a16:creationId xmlns:a16="http://schemas.microsoft.com/office/drawing/2014/main" id="{FD5DECB5-B023-F2F9-8A92-80E578024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5739" y="4278282"/>
                  <a:ext cx="497840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ZoneTexte 201">
                  <a:extLst>
                    <a:ext uri="{FF2B5EF4-FFF2-40B4-BE49-F238E27FC236}">
                      <a16:creationId xmlns:a16="http://schemas.microsoft.com/office/drawing/2014/main" id="{A0E11D13-48BA-5FB9-F57D-14DB3970A86A}"/>
                    </a:ext>
                  </a:extLst>
                </p:cNvPr>
                <p:cNvSpPr txBox="1"/>
                <p:nvPr/>
              </p:nvSpPr>
              <p:spPr>
                <a:xfrm>
                  <a:off x="10151559" y="4995560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2" name="ZoneTexte 201">
                  <a:extLst>
                    <a:ext uri="{FF2B5EF4-FFF2-40B4-BE49-F238E27FC236}">
                      <a16:creationId xmlns:a16="http://schemas.microsoft.com/office/drawing/2014/main" id="{A0E11D13-48BA-5FB9-F57D-14DB3970A8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1559" y="4995560"/>
                  <a:ext cx="497840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ZoneTexte 202">
                  <a:extLst>
                    <a:ext uri="{FF2B5EF4-FFF2-40B4-BE49-F238E27FC236}">
                      <a16:creationId xmlns:a16="http://schemas.microsoft.com/office/drawing/2014/main" id="{45798531-1736-F545-4D22-FD01AAB847B0}"/>
                    </a:ext>
                  </a:extLst>
                </p:cNvPr>
                <p:cNvSpPr txBox="1"/>
                <p:nvPr/>
              </p:nvSpPr>
              <p:spPr>
                <a:xfrm>
                  <a:off x="10192310" y="3169588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3" name="ZoneTexte 202">
                  <a:extLst>
                    <a:ext uri="{FF2B5EF4-FFF2-40B4-BE49-F238E27FC236}">
                      <a16:creationId xmlns:a16="http://schemas.microsoft.com/office/drawing/2014/main" id="{45798531-1736-F545-4D22-FD01AAB84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2310" y="3169588"/>
                  <a:ext cx="497840" cy="2616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ZoneTexte 203">
                  <a:extLst>
                    <a:ext uri="{FF2B5EF4-FFF2-40B4-BE49-F238E27FC236}">
                      <a16:creationId xmlns:a16="http://schemas.microsoft.com/office/drawing/2014/main" id="{57F9A2C9-105F-35C9-ED3E-0ACF598CCECA}"/>
                    </a:ext>
                  </a:extLst>
                </p:cNvPr>
                <p:cNvSpPr txBox="1"/>
                <p:nvPr/>
              </p:nvSpPr>
              <p:spPr>
                <a:xfrm>
                  <a:off x="9803067" y="3211186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4" name="ZoneTexte 203">
                  <a:extLst>
                    <a:ext uri="{FF2B5EF4-FFF2-40B4-BE49-F238E27FC236}">
                      <a16:creationId xmlns:a16="http://schemas.microsoft.com/office/drawing/2014/main" id="{57F9A2C9-105F-35C9-ED3E-0ACF598CCE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3067" y="3211186"/>
                  <a:ext cx="497840" cy="2616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ZoneTexte 204">
                  <a:extLst>
                    <a:ext uri="{FF2B5EF4-FFF2-40B4-BE49-F238E27FC236}">
                      <a16:creationId xmlns:a16="http://schemas.microsoft.com/office/drawing/2014/main" id="{0337214F-7314-E73E-2881-E2AC830453BB}"/>
                    </a:ext>
                  </a:extLst>
                </p:cNvPr>
                <p:cNvSpPr txBox="1"/>
                <p:nvPr/>
              </p:nvSpPr>
              <p:spPr>
                <a:xfrm>
                  <a:off x="9460787" y="3387208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5" name="ZoneTexte 204">
                  <a:extLst>
                    <a:ext uri="{FF2B5EF4-FFF2-40B4-BE49-F238E27FC236}">
                      <a16:creationId xmlns:a16="http://schemas.microsoft.com/office/drawing/2014/main" id="{0337214F-7314-E73E-2881-E2AC830453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0787" y="3387208"/>
                  <a:ext cx="497840" cy="2616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7378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06EE39B-E5F9-4BE1-8BE5-983E449E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983" y="-1831"/>
            <a:ext cx="3154017" cy="343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7213D2-9021-41BE-B675-166E14B10C4A}"/>
              </a:ext>
            </a:extLst>
          </p:cNvPr>
          <p:cNvSpPr/>
          <p:nvPr/>
        </p:nvSpPr>
        <p:spPr>
          <a:xfrm>
            <a:off x="2456953" y="0"/>
            <a:ext cx="3639047" cy="3429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96A2179-5C13-4C10-9062-1E4D1E459923}"/>
              </a:ext>
            </a:extLst>
          </p:cNvPr>
          <p:cNvCxnSpPr/>
          <p:nvPr/>
        </p:nvCxnSpPr>
        <p:spPr>
          <a:xfrm flipV="1">
            <a:off x="3220279" y="1971923"/>
            <a:ext cx="0" cy="1457077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089739E-D477-48FF-8C7B-4DF6FAA64D9D}"/>
              </a:ext>
            </a:extLst>
          </p:cNvPr>
          <p:cNvCxnSpPr>
            <a:cxnSpLocks/>
          </p:cNvCxnSpPr>
          <p:nvPr/>
        </p:nvCxnSpPr>
        <p:spPr>
          <a:xfrm>
            <a:off x="3220279" y="1971923"/>
            <a:ext cx="2148177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FAE956E-24F9-4D24-8BCF-90CDBE883C39}"/>
              </a:ext>
            </a:extLst>
          </p:cNvPr>
          <p:cNvCxnSpPr>
            <a:cxnSpLocks/>
          </p:cNvCxnSpPr>
          <p:nvPr/>
        </p:nvCxnSpPr>
        <p:spPr>
          <a:xfrm>
            <a:off x="5368456" y="1971923"/>
            <a:ext cx="0" cy="1457077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4DA2B33-D076-4016-9823-9EDD2DBA13B4}"/>
              </a:ext>
            </a:extLst>
          </p:cNvPr>
          <p:cNvSpPr txBox="1"/>
          <p:nvPr/>
        </p:nvSpPr>
        <p:spPr>
          <a:xfrm>
            <a:off x="2262966" y="2515796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 mm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1EEAEC1-12EA-4D7C-A43B-A74EF76E685E}"/>
              </a:ext>
            </a:extLst>
          </p:cNvPr>
          <p:cNvSpPr txBox="1"/>
          <p:nvPr/>
        </p:nvSpPr>
        <p:spPr>
          <a:xfrm>
            <a:off x="3797819" y="160259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300 mm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26DC6D1-38B0-48B7-9CD7-24CA1389E143}"/>
              </a:ext>
            </a:extLst>
          </p:cNvPr>
          <p:cNvSpPr txBox="1"/>
          <p:nvPr/>
        </p:nvSpPr>
        <p:spPr>
          <a:xfrm>
            <a:off x="5427456" y="251579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 mm</a:t>
            </a:r>
          </a:p>
        </p:txBody>
      </p:sp>
    </p:spTree>
    <p:extLst>
      <p:ext uri="{BB962C8B-B14F-4D97-AF65-F5344CB8AC3E}">
        <p14:creationId xmlns:p14="http://schemas.microsoft.com/office/powerpoint/2010/main" val="181388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BFBCCBB-32A5-79A5-B2FC-5CFD1AC366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3022" y="203200"/>
                <a:ext cx="8258978" cy="66548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fr-FR" dirty="0"/>
                  <a:t>On 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𝑂𝐹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r>
                  <a:rPr lang="fr-FR" dirty="0"/>
                  <a:t>Par ailleurs 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𝑂𝐹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fr-FR" dirty="0"/>
              </a:p>
              <a:p>
                <a:pPr marL="457200" lvl="1" indent="0">
                  <a:buNone/>
                </a:pP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  <a:p>
                <a:r>
                  <a:rPr lang="fr-FR" dirty="0"/>
                  <a:t>Cinématique inverse : </a:t>
                </a:r>
                <a:endParaRPr lang="fr-FR" b="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fr-FR" dirty="0"/>
                              <m:t>+ 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fr-FR" dirty="0"/>
                              <m:t>+ 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r>
                  <a:rPr lang="fr-FR" dirty="0"/>
                  <a:t> &gt;&gt; Résolution numérique</a:t>
                </a:r>
              </a:p>
              <a:p>
                <a:r>
                  <a:rPr lang="fr-FR" dirty="0"/>
                  <a:t>Cinématique directe</a:t>
                </a:r>
              </a:p>
              <a:p>
                <a:pPr lvl="1"/>
                <a:r>
                  <a:rPr lang="fr-FR" dirty="0"/>
                  <a:t>Détermination de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  <a:p>
                <a:pPr lvl="3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On a donc :</a:t>
                </a:r>
              </a:p>
              <a:p>
                <a:pPr lvl="3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Détermination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  <a:p>
                <a:pPr lvl="3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On a donc :</a:t>
                </a:r>
              </a:p>
              <a:p>
                <a:pPr lvl="3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:pPr marL="1371600" lvl="3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BFBCCBB-32A5-79A5-B2FC-5CFD1AC366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3022" y="203200"/>
                <a:ext cx="8258978" cy="6654800"/>
              </a:xfrm>
              <a:blipFill>
                <a:blip r:embed="rId2"/>
                <a:stretch>
                  <a:fillRect l="-443" t="-11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1F844ED3-C3E4-2082-C9B0-D71E60C19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25" y="290067"/>
            <a:ext cx="2609314" cy="20850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504E0BD-8F8C-80F5-0E20-3A13796CC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75080"/>
            <a:ext cx="3564201" cy="26323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2">
                <a:extLst>
                  <a:ext uri="{FF2B5EF4-FFF2-40B4-BE49-F238E27FC236}">
                    <a16:creationId xmlns:a16="http://schemas.microsoft.com/office/drawing/2014/main" id="{03282FC2-809C-1E5F-F010-505514B69E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9020" y="5089793"/>
                <a:ext cx="5257800" cy="17682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fr-F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:endParaRPr lang="fr-FR" sz="1800" dirty="0"/>
              </a:p>
              <a:p>
                <a:endParaRPr lang="fr-FR" sz="1800" dirty="0"/>
              </a:p>
              <a:p>
                <a:endParaRPr lang="fr-FR" sz="1800" dirty="0"/>
              </a:p>
            </p:txBody>
          </p:sp>
        </mc:Choice>
        <mc:Fallback xmlns="">
          <p:sp>
            <p:nvSpPr>
              <p:cNvPr id="7" name="Espace réservé du contenu 2">
                <a:extLst>
                  <a:ext uri="{FF2B5EF4-FFF2-40B4-BE49-F238E27FC236}">
                    <a16:creationId xmlns:a16="http://schemas.microsoft.com/office/drawing/2014/main" id="{03282FC2-809C-1E5F-F010-505514B69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20" y="5089793"/>
                <a:ext cx="5257800" cy="1768207"/>
              </a:xfrm>
              <a:prstGeom prst="rect">
                <a:avLst/>
              </a:prstGeom>
              <a:blipFill>
                <a:blip r:embed="rId5"/>
                <a:stretch>
                  <a:fillRect l="-695" t="-6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0468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Grand écran</PresentationFormat>
  <Paragraphs>59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8</cp:revision>
  <dcterms:created xsi:type="dcterms:W3CDTF">2020-11-19T19:25:07Z</dcterms:created>
  <dcterms:modified xsi:type="dcterms:W3CDTF">2023-10-20T18:03:13Z</dcterms:modified>
</cp:coreProperties>
</file>