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-224" y="-400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949487-8FE5-4E54-BC59-E09F8190F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B52CDDA-023F-416D-9C90-58AD878CA6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5694318-6819-425A-B3D3-F733E7E24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7264-DAD5-491C-B248-225FD8257E34}" type="datetimeFigureOut">
              <a:rPr lang="fr-FR" smtClean="0"/>
              <a:t>18/04/2025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7308C47-C38D-4EDA-B279-7ECAF6022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A67FA7B-D399-4DBB-9B57-C4156A181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39786-E67D-41AF-A4C4-4B74543CEF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6815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0DB4A4-2046-4829-BFFA-D9ED5BF88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AAB6D4C-68EA-436C-81E0-C9E4B5322B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E696AA-A469-43AF-9B8B-9E1417FFD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7264-DAD5-491C-B248-225FD8257E34}" type="datetimeFigureOut">
              <a:rPr lang="fr-FR" smtClean="0"/>
              <a:t>18/04/2025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9D195E4-515B-412E-8200-8AD856729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AFD236-B739-49F3-8E19-9376FA32E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39786-E67D-41AF-A4C4-4B74543CEF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7079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2B3F49A-2975-4C07-BC29-6B57B5202D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F653573-86B2-4E68-A9C4-532891F3E8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71CDF4-9786-45D3-B829-370B6B751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7264-DAD5-491C-B248-225FD8257E34}" type="datetimeFigureOut">
              <a:rPr lang="fr-FR" smtClean="0"/>
              <a:t>18/04/2025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46E053-2C31-4B29-838D-48C4201FC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06C08C-1037-4B41-B11E-62B7ECE1D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39786-E67D-41AF-A4C4-4B74543CEF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2006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E8F671-CA55-4CED-82A9-80E054E02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39E602-B29A-477C-9555-DF811AED5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E175E0-A970-4D27-8F79-C72A3A923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7264-DAD5-491C-B248-225FD8257E34}" type="datetimeFigureOut">
              <a:rPr lang="fr-FR" smtClean="0"/>
              <a:t>18/04/2025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6C5AFA2-7878-4AFB-A08D-B0928CB80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073642A-D1CB-41DA-A834-33D16E9A9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39786-E67D-41AF-A4C4-4B74543CEF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8843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508A55-3329-4AAA-B3BF-3FA7FB362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DFAF58A-1157-4328-B06B-EE1AA72CA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2080BB-F592-4006-A08D-AD1648120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7264-DAD5-491C-B248-225FD8257E34}" type="datetimeFigureOut">
              <a:rPr lang="fr-FR" smtClean="0"/>
              <a:t>18/04/2025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7DAFAE5-6B40-4589-BB3B-0A9F9EB47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04FB392-08C8-4BF2-B3EA-63ACACF32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39786-E67D-41AF-A4C4-4B74543CEF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0341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70A005-F8CA-4973-BE9B-81B20522C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C546F4-0A5E-4287-869F-ED4F0FD241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FC2EA4F-C4B2-4092-A74E-9490A62338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3C4BC1D-FE60-4A90-9D26-3B05B12A0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7264-DAD5-491C-B248-225FD8257E34}" type="datetimeFigureOut">
              <a:rPr lang="fr-FR" smtClean="0"/>
              <a:t>18/04/2025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EB0EA5F-A606-4F98-A373-9F6D0A16E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A5B5DE6-EEC0-4FB4-9BE9-375E7B4DB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39786-E67D-41AF-A4C4-4B74543CEF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6644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AABCFF-7E06-488E-AA0B-0F535FBB7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D4EA69D-1FBD-4A5C-B9D5-81A95E00A4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B52AA22-B043-424B-91BE-34D72BBB3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19B38EF-4231-4BDB-8788-1868BFBAB7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E0C2E0E-E56D-4498-B502-9CCBACA82D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57D4084-A398-4C07-B15B-7968A9940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7264-DAD5-491C-B248-225FD8257E34}" type="datetimeFigureOut">
              <a:rPr lang="fr-FR" smtClean="0"/>
              <a:t>18/04/2025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0EAA6F1-7FAF-4A97-AA29-66BB5E438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50AE3DB-40D8-4ADA-BEED-5B8059B1B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39786-E67D-41AF-A4C4-4B74543CEF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9813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2A6FB2-1D8E-4F5E-9813-17976951C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1D74BCC-AB69-4CC0-865A-C31CD359F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7264-DAD5-491C-B248-225FD8257E34}" type="datetimeFigureOut">
              <a:rPr lang="fr-FR" smtClean="0"/>
              <a:t>18/04/2025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02C8FB7-0747-40EB-80B9-D445178C1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C6CD9B3-2814-4F78-ACC3-61649E25F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39786-E67D-41AF-A4C4-4B74543CEF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2227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5A18DCD-EB9F-4ADE-872C-08FAB738B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7264-DAD5-491C-B248-225FD8257E34}" type="datetimeFigureOut">
              <a:rPr lang="fr-FR" smtClean="0"/>
              <a:t>18/04/2025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FAD9203-9E7F-42BE-97CF-C9F8B8E70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32DD28A-A1EF-4977-A6BE-03F51015C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39786-E67D-41AF-A4C4-4B74543CEF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7844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3C11AD-C22D-4ADD-A873-7EFAAA56F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11A8E3D-90C1-4D5D-A5FE-2926DF6A8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05708D5-7BD3-428A-9633-982B2D3ED4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B0FB8C5-3DD4-49B8-B6C7-11BB5F3AC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7264-DAD5-491C-B248-225FD8257E34}" type="datetimeFigureOut">
              <a:rPr lang="fr-FR" smtClean="0"/>
              <a:t>18/04/2025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B6A66E7-9D49-4EE7-B451-F23C2FE09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6C153B0-E3E3-4E89-A5F3-F5F41B0D7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39786-E67D-41AF-A4C4-4B74543CEF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2777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43CA0B-206F-4C15-97C6-8C6C088D7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DD501F4-40F3-4921-9413-665A09BA9C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65A9D8A-19F8-4C67-924F-9927C66F51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7365D83-CEFA-41C2-80CB-C9F60444F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77264-DAD5-491C-B248-225FD8257E34}" type="datetimeFigureOut">
              <a:rPr lang="fr-FR" smtClean="0"/>
              <a:t>18/04/2025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4AED0EC-E010-49C9-B4E3-155317433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3FA7AEF-7215-425B-9A14-1FF26F2FD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39786-E67D-41AF-A4C4-4B74543CEF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7238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6E50CCC-ECEF-479E-AE51-8D93D3ED0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544C626-9D30-48E2-9E29-55304D041E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128B234-0FEA-4BC3-8E1D-DC1832DA0B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77264-DAD5-491C-B248-225FD8257E34}" type="datetimeFigureOut">
              <a:rPr lang="fr-FR" smtClean="0"/>
              <a:t>18/04/2025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7B010C9-F29F-4FF2-A40C-685F442B20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73D12A2-835E-467F-8DE8-D872E4E6C2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39786-E67D-41AF-A4C4-4B74543CEF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4119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9CEA12-9B0A-4AC5-B07B-048CFF9320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4714233-B764-44E8-981C-C2CBAFDA3F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0165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D82AC1-E850-9A39-4528-1DB1F100BF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28F8FBA4-9D90-1459-63C6-5A14DDDB1691}"/>
              </a:ext>
            </a:extLst>
          </p:cNvPr>
          <p:cNvCxnSpPr>
            <a:cxnSpLocks/>
          </p:cNvCxnSpPr>
          <p:nvPr/>
        </p:nvCxnSpPr>
        <p:spPr>
          <a:xfrm flipH="1" flipV="1">
            <a:off x="4885017" y="2706919"/>
            <a:ext cx="0" cy="1444161"/>
          </a:xfrm>
          <a:prstGeom prst="line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7099FA6A-C2D3-C303-A8BC-7426FD0EE63D}"/>
              </a:ext>
            </a:extLst>
          </p:cNvPr>
          <p:cNvSpPr/>
          <p:nvPr/>
        </p:nvSpPr>
        <p:spPr>
          <a:xfrm>
            <a:off x="2351055" y="3257123"/>
            <a:ext cx="360000" cy="360000"/>
          </a:xfrm>
          <a:prstGeom prst="ellipse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35968FF7-D7B0-563B-193F-9F57AA00E472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2531055" y="2706919"/>
            <a:ext cx="0" cy="550204"/>
          </a:xfrm>
          <a:prstGeom prst="line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C7A25B01-4DA3-BC6D-3C06-EE24707A196F}"/>
              </a:ext>
            </a:extLst>
          </p:cNvPr>
          <p:cNvCxnSpPr>
            <a:cxnSpLocks/>
          </p:cNvCxnSpPr>
          <p:nvPr/>
        </p:nvCxnSpPr>
        <p:spPr>
          <a:xfrm flipH="1">
            <a:off x="2519787" y="2706919"/>
            <a:ext cx="1228435" cy="0"/>
          </a:xfrm>
          <a:prstGeom prst="line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BB55D73D-9799-9FD4-4E02-B664EBED6B32}"/>
              </a:ext>
            </a:extLst>
          </p:cNvPr>
          <p:cNvCxnSpPr>
            <a:cxnSpLocks/>
          </p:cNvCxnSpPr>
          <p:nvPr/>
        </p:nvCxnSpPr>
        <p:spPr>
          <a:xfrm flipV="1">
            <a:off x="2531055" y="3617123"/>
            <a:ext cx="0" cy="533957"/>
          </a:xfrm>
          <a:prstGeom prst="line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013B66CF-AB10-8F2D-7911-40323E03CE45}"/>
              </a:ext>
            </a:extLst>
          </p:cNvPr>
          <p:cNvCxnSpPr>
            <a:cxnSpLocks/>
          </p:cNvCxnSpPr>
          <p:nvPr/>
        </p:nvCxnSpPr>
        <p:spPr>
          <a:xfrm>
            <a:off x="2519787" y="4151080"/>
            <a:ext cx="1228435" cy="0"/>
          </a:xfrm>
          <a:prstGeom prst="line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D8A1CEA1-6915-BCDE-7DD2-5F3522C30B74}"/>
              </a:ext>
            </a:extLst>
          </p:cNvPr>
          <p:cNvCxnSpPr>
            <a:cxnSpLocks/>
          </p:cNvCxnSpPr>
          <p:nvPr/>
        </p:nvCxnSpPr>
        <p:spPr>
          <a:xfrm>
            <a:off x="2531055" y="2777485"/>
            <a:ext cx="0" cy="406400"/>
          </a:xfrm>
          <a:prstGeom prst="straightConnector1">
            <a:avLst/>
          </a:prstGeom>
          <a:noFill/>
          <a:ln w="28575">
            <a:solidFill>
              <a:srgbClr val="C00000"/>
            </a:solidFill>
            <a:head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A591F5AE-7904-DF87-BF04-BE386E612A1B}"/>
              </a:ext>
            </a:extLst>
          </p:cNvPr>
          <p:cNvCxnSpPr>
            <a:cxnSpLocks/>
          </p:cNvCxnSpPr>
          <p:nvPr/>
        </p:nvCxnSpPr>
        <p:spPr>
          <a:xfrm>
            <a:off x="2251655" y="3210723"/>
            <a:ext cx="0" cy="406400"/>
          </a:xfrm>
          <a:prstGeom prst="straightConnector1">
            <a:avLst/>
          </a:prstGeom>
          <a:noFill/>
          <a:ln w="28575">
            <a:solidFill>
              <a:schemeClr val="accent1">
                <a:lumMod val="50000"/>
              </a:schemeClr>
            </a:solidFill>
            <a:head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AC53AC72-9027-8B4E-C82C-5B140B78F410}"/>
              </a:ext>
            </a:extLst>
          </p:cNvPr>
          <p:cNvCxnSpPr>
            <a:cxnSpLocks/>
            <a:stCxn id="7" idx="0"/>
            <a:endCxn id="7" idx="4"/>
          </p:cNvCxnSpPr>
          <p:nvPr/>
        </p:nvCxnSpPr>
        <p:spPr>
          <a:xfrm>
            <a:off x="2531055" y="3257123"/>
            <a:ext cx="0" cy="360000"/>
          </a:xfrm>
          <a:prstGeom prst="straightConnector1">
            <a:avLst/>
          </a:prstGeom>
          <a:noFill/>
          <a:ln w="28575">
            <a:solidFill>
              <a:schemeClr val="accent1">
                <a:lumMod val="50000"/>
              </a:schemeClr>
            </a:solidFill>
            <a:head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B5EE6E95-9BD2-40FF-BB84-B23246B7236F}"/>
                  </a:ext>
                </a:extLst>
              </p:cNvPr>
              <p:cNvSpPr txBox="1"/>
              <p:nvPr/>
            </p:nvSpPr>
            <p:spPr>
              <a:xfrm>
                <a:off x="1864940" y="3321590"/>
                <a:ext cx="33701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7016F9D8-8607-B211-587B-CF7010F6BB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4940" y="3321590"/>
                <a:ext cx="337015" cy="184666"/>
              </a:xfrm>
              <a:prstGeom prst="rect">
                <a:avLst/>
              </a:prstGeom>
              <a:blipFill>
                <a:blip r:embed="rId2"/>
                <a:stretch>
                  <a:fillRect l="-10909" t="-6667" r="-16364" b="-3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DA8860CD-6FBA-E936-F59E-8C9E3F80A09B}"/>
                  </a:ext>
                </a:extLst>
              </p:cNvPr>
              <p:cNvSpPr txBox="1"/>
              <p:nvPr/>
            </p:nvSpPr>
            <p:spPr>
              <a:xfrm>
                <a:off x="2134672" y="2910065"/>
                <a:ext cx="32425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C09C9AFF-93C0-2C4F-3880-B8A2DBDD30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4672" y="2910065"/>
                <a:ext cx="324256" cy="215444"/>
              </a:xfrm>
              <a:prstGeom prst="rect">
                <a:avLst/>
              </a:prstGeom>
              <a:blipFill>
                <a:blip r:embed="rId3"/>
                <a:stretch>
                  <a:fillRect l="-13208" r="-20755" b="-30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02E74607-81D2-3F66-82BB-71738B85C3E2}"/>
              </a:ext>
            </a:extLst>
          </p:cNvPr>
          <p:cNvCxnSpPr>
            <a:cxnSpLocks/>
          </p:cNvCxnSpPr>
          <p:nvPr/>
        </p:nvCxnSpPr>
        <p:spPr>
          <a:xfrm flipV="1">
            <a:off x="3749861" y="2706919"/>
            <a:ext cx="0" cy="1444161"/>
          </a:xfrm>
          <a:prstGeom prst="line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BCD3DD19-1E84-046A-B2D9-0A4A1CFE60BD}"/>
              </a:ext>
            </a:extLst>
          </p:cNvPr>
          <p:cNvGrpSpPr/>
          <p:nvPr/>
        </p:nvGrpSpPr>
        <p:grpSpPr>
          <a:xfrm>
            <a:off x="3568222" y="3166393"/>
            <a:ext cx="360000" cy="541100"/>
            <a:chOff x="3762956" y="1758349"/>
            <a:chExt cx="360000" cy="541100"/>
          </a:xfrm>
        </p:grpSpPr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3B59360D-188B-3B3D-3D32-E5409537CC6E}"/>
                </a:ext>
              </a:extLst>
            </p:cNvPr>
            <p:cNvSpPr/>
            <p:nvPr/>
          </p:nvSpPr>
          <p:spPr>
            <a:xfrm>
              <a:off x="3762956" y="1848899"/>
              <a:ext cx="360000" cy="36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B5BB0B6-A13E-1F57-685E-E772A1B729BA}"/>
                </a:ext>
              </a:extLst>
            </p:cNvPr>
            <p:cNvSpPr/>
            <p:nvPr/>
          </p:nvSpPr>
          <p:spPr>
            <a:xfrm>
              <a:off x="3864223" y="1758349"/>
              <a:ext cx="157464" cy="11086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16A9AD3-788A-1474-02CE-A87293A8DAAF}"/>
                </a:ext>
              </a:extLst>
            </p:cNvPr>
            <p:cNvSpPr/>
            <p:nvPr/>
          </p:nvSpPr>
          <p:spPr>
            <a:xfrm>
              <a:off x="3866029" y="2188582"/>
              <a:ext cx="157464" cy="11086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3" name="Ellipse 22">
            <a:extLst>
              <a:ext uri="{FF2B5EF4-FFF2-40B4-BE49-F238E27FC236}">
                <a16:creationId xmlns:a16="http://schemas.microsoft.com/office/drawing/2014/main" id="{2F9633F2-DA76-106A-9355-440DC6AB279A}"/>
              </a:ext>
            </a:extLst>
          </p:cNvPr>
          <p:cNvSpPr/>
          <p:nvPr/>
        </p:nvSpPr>
        <p:spPr>
          <a:xfrm flipH="1">
            <a:off x="5598703" y="3257123"/>
            <a:ext cx="360000" cy="360000"/>
          </a:xfrm>
          <a:prstGeom prst="ellipse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7E21949E-042C-2698-C00A-0830CED1F930}"/>
              </a:ext>
            </a:extLst>
          </p:cNvPr>
          <p:cNvCxnSpPr>
            <a:cxnSpLocks/>
            <a:stCxn id="23" idx="0"/>
          </p:cNvCxnSpPr>
          <p:nvPr/>
        </p:nvCxnSpPr>
        <p:spPr>
          <a:xfrm flipH="1" flipV="1">
            <a:off x="5778703" y="2706919"/>
            <a:ext cx="0" cy="550204"/>
          </a:xfrm>
          <a:prstGeom prst="line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FCB2FECD-050A-12D6-5AF8-44A7AAFD9E64}"/>
              </a:ext>
            </a:extLst>
          </p:cNvPr>
          <p:cNvCxnSpPr>
            <a:cxnSpLocks/>
          </p:cNvCxnSpPr>
          <p:nvPr/>
        </p:nvCxnSpPr>
        <p:spPr>
          <a:xfrm>
            <a:off x="4877588" y="2706919"/>
            <a:ext cx="901115" cy="0"/>
          </a:xfrm>
          <a:prstGeom prst="line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111619FF-C639-BD05-15BA-90CC91340439}"/>
              </a:ext>
            </a:extLst>
          </p:cNvPr>
          <p:cNvCxnSpPr>
            <a:cxnSpLocks/>
          </p:cNvCxnSpPr>
          <p:nvPr/>
        </p:nvCxnSpPr>
        <p:spPr>
          <a:xfrm flipH="1" flipV="1">
            <a:off x="5778703" y="3617123"/>
            <a:ext cx="0" cy="533957"/>
          </a:xfrm>
          <a:prstGeom prst="line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5D9CF443-C5FC-0FDD-7D33-AA15E5A6B64D}"/>
              </a:ext>
            </a:extLst>
          </p:cNvPr>
          <p:cNvCxnSpPr>
            <a:cxnSpLocks/>
          </p:cNvCxnSpPr>
          <p:nvPr/>
        </p:nvCxnSpPr>
        <p:spPr>
          <a:xfrm flipH="1">
            <a:off x="4886656" y="4151080"/>
            <a:ext cx="892047" cy="0"/>
          </a:xfrm>
          <a:prstGeom prst="line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AC186D63-0989-E61B-C440-74FDDBDB734B}"/>
                  </a:ext>
                </a:extLst>
              </p:cNvPr>
              <p:cNvSpPr txBox="1"/>
              <p:nvPr/>
            </p:nvSpPr>
            <p:spPr>
              <a:xfrm flipH="1">
                <a:off x="4917309" y="2822480"/>
                <a:ext cx="407098" cy="2329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D745ECB0-3CD0-BB1B-EDAD-9FC2F368C6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917309" y="2822480"/>
                <a:ext cx="407098" cy="232949"/>
              </a:xfrm>
              <a:prstGeom prst="rect">
                <a:avLst/>
              </a:prstGeom>
              <a:blipFill>
                <a:blip r:embed="rId5"/>
                <a:stretch>
                  <a:fillRect l="-10606" r="-15152" b="-2631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B2093C64-623F-0FE8-4BB7-6B99B61C15AA}"/>
              </a:ext>
            </a:extLst>
          </p:cNvPr>
          <p:cNvCxnSpPr>
            <a:cxnSpLocks/>
          </p:cNvCxnSpPr>
          <p:nvPr/>
        </p:nvCxnSpPr>
        <p:spPr>
          <a:xfrm flipH="1">
            <a:off x="4884851" y="2706865"/>
            <a:ext cx="0" cy="406400"/>
          </a:xfrm>
          <a:prstGeom prst="straightConnector1">
            <a:avLst/>
          </a:prstGeom>
          <a:noFill/>
          <a:ln w="28575">
            <a:solidFill>
              <a:srgbClr val="C00000"/>
            </a:solidFill>
            <a:head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FFF22699-568A-2787-E9AD-0E2726752317}"/>
              </a:ext>
            </a:extLst>
          </p:cNvPr>
          <p:cNvGrpSpPr/>
          <p:nvPr/>
        </p:nvGrpSpPr>
        <p:grpSpPr>
          <a:xfrm flipH="1">
            <a:off x="4706656" y="3162163"/>
            <a:ext cx="360000" cy="541100"/>
            <a:chOff x="3762956" y="1758349"/>
            <a:chExt cx="360000" cy="541100"/>
          </a:xfrm>
        </p:grpSpPr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1E7475D5-635D-015E-9DAD-CBADF2E59CBE}"/>
                </a:ext>
              </a:extLst>
            </p:cNvPr>
            <p:cNvSpPr/>
            <p:nvPr/>
          </p:nvSpPr>
          <p:spPr>
            <a:xfrm>
              <a:off x="3762956" y="1848899"/>
              <a:ext cx="360000" cy="36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9A7A54B-344E-978D-45AF-29FDBDC0B1FF}"/>
                </a:ext>
              </a:extLst>
            </p:cNvPr>
            <p:cNvSpPr/>
            <p:nvPr/>
          </p:nvSpPr>
          <p:spPr>
            <a:xfrm>
              <a:off x="3864223" y="1758349"/>
              <a:ext cx="157464" cy="11086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8F62CB6-0117-9BCC-39C0-B02938144730}"/>
                </a:ext>
              </a:extLst>
            </p:cNvPr>
            <p:cNvSpPr/>
            <p:nvPr/>
          </p:nvSpPr>
          <p:spPr>
            <a:xfrm>
              <a:off x="3866029" y="2188582"/>
              <a:ext cx="157464" cy="11086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DFACD1C4-3BB1-60B9-20EC-CD0B339AFEFD}"/>
              </a:ext>
            </a:extLst>
          </p:cNvPr>
          <p:cNvCxnSpPr>
            <a:cxnSpLocks/>
            <a:stCxn id="35" idx="6"/>
          </p:cNvCxnSpPr>
          <p:nvPr/>
        </p:nvCxnSpPr>
        <p:spPr>
          <a:xfrm flipH="1">
            <a:off x="3928222" y="3432713"/>
            <a:ext cx="778434" cy="0"/>
          </a:xfrm>
          <a:prstGeom prst="line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38EBB995-8B92-4AE6-091D-F95DF41D6BC5}"/>
              </a:ext>
            </a:extLst>
          </p:cNvPr>
          <p:cNvSpPr/>
          <p:nvPr/>
        </p:nvSpPr>
        <p:spPr>
          <a:xfrm>
            <a:off x="4253550" y="3142441"/>
            <a:ext cx="119479" cy="576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4BBE9D2-648C-2964-731F-A1E73A0B85EE}"/>
              </a:ext>
            </a:extLst>
          </p:cNvPr>
          <p:cNvSpPr/>
          <p:nvPr/>
        </p:nvSpPr>
        <p:spPr>
          <a:xfrm>
            <a:off x="4257639" y="3138723"/>
            <a:ext cx="108000" cy="1080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7839D75-C903-80A3-9017-B43DB27FB16B}"/>
              </a:ext>
            </a:extLst>
          </p:cNvPr>
          <p:cNvSpPr/>
          <p:nvPr/>
        </p:nvSpPr>
        <p:spPr>
          <a:xfrm>
            <a:off x="4257639" y="3370484"/>
            <a:ext cx="108000" cy="1080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4F1BEAE-D1B7-D535-D9B3-97CA751B7E7C}"/>
              </a:ext>
            </a:extLst>
          </p:cNvPr>
          <p:cNvSpPr/>
          <p:nvPr/>
        </p:nvSpPr>
        <p:spPr>
          <a:xfrm>
            <a:off x="4257639" y="3602246"/>
            <a:ext cx="108000" cy="1080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15EDA64-EBB9-CD81-CC59-F38C230CFCCE}"/>
              </a:ext>
            </a:extLst>
          </p:cNvPr>
          <p:cNvSpPr/>
          <p:nvPr/>
        </p:nvSpPr>
        <p:spPr>
          <a:xfrm>
            <a:off x="1778000" y="2545081"/>
            <a:ext cx="2196150" cy="1777997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97A098B-2039-4348-B9D4-808D164C0455}"/>
              </a:ext>
            </a:extLst>
          </p:cNvPr>
          <p:cNvSpPr/>
          <p:nvPr/>
        </p:nvSpPr>
        <p:spPr>
          <a:xfrm>
            <a:off x="4620237" y="2543714"/>
            <a:ext cx="1475763" cy="1777997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74AFD132-36E9-04F4-C12E-2CCBEDE51245}"/>
              </a:ext>
            </a:extLst>
          </p:cNvPr>
          <p:cNvSpPr txBox="1"/>
          <p:nvPr/>
        </p:nvSpPr>
        <p:spPr>
          <a:xfrm>
            <a:off x="5712743" y="3303138"/>
            <a:ext cx="13946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b="1" dirty="0">
                <a:solidFill>
                  <a:srgbClr val="002060"/>
                </a:solidFill>
              </a:rPr>
              <a:t>A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95E513A3-C08E-F94C-7D69-5220FCF8F9A1}"/>
              </a:ext>
            </a:extLst>
          </p:cNvPr>
          <p:cNvSpPr txBox="1"/>
          <p:nvPr/>
        </p:nvSpPr>
        <p:spPr>
          <a:xfrm>
            <a:off x="1773533" y="2174632"/>
            <a:ext cx="2200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Moteur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E0D417D2-62C0-6A46-C291-4BA1137F1C36}"/>
              </a:ext>
            </a:extLst>
          </p:cNvPr>
          <p:cNvSpPr txBox="1"/>
          <p:nvPr/>
        </p:nvSpPr>
        <p:spPr>
          <a:xfrm>
            <a:off x="4615770" y="2181445"/>
            <a:ext cx="1475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Générateur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49EAE679-1145-05F7-220F-38503212D6A8}"/>
              </a:ext>
            </a:extLst>
          </p:cNvPr>
          <p:cNvSpPr txBox="1"/>
          <p:nvPr/>
        </p:nvSpPr>
        <p:spPr>
          <a:xfrm rot="16200000">
            <a:off x="3762775" y="2607314"/>
            <a:ext cx="1025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Mesure vitesse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A646CFAB-6D87-202E-5A8F-00C09C811192}"/>
              </a:ext>
            </a:extLst>
          </p:cNvPr>
          <p:cNvSpPr txBox="1"/>
          <p:nvPr/>
        </p:nvSpPr>
        <p:spPr>
          <a:xfrm>
            <a:off x="7983666" y="1033136"/>
            <a:ext cx="36270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NDLR </a:t>
            </a:r>
          </a:p>
          <a:p>
            <a:r>
              <a:rPr lang="fr-FR" dirty="0"/>
              <a:t>L’impédance de l’</a:t>
            </a:r>
            <a:r>
              <a:rPr lang="fr-FR" dirty="0" err="1"/>
              <a:t>ampèremetre</a:t>
            </a:r>
            <a:r>
              <a:rPr lang="fr-FR" dirty="0"/>
              <a:t> est </a:t>
            </a:r>
            <a:r>
              <a:rPr lang="fr-FR" dirty="0" err="1"/>
              <a:t>est</a:t>
            </a:r>
            <a:r>
              <a:rPr lang="fr-FR" dirty="0"/>
              <a:t> petite  le moteur est en court circuit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8E6BC4B-DDA0-20C3-B395-CC53917DE7DA}"/>
              </a:ext>
            </a:extLst>
          </p:cNvPr>
          <p:cNvSpPr txBox="1"/>
          <p:nvPr/>
        </p:nvSpPr>
        <p:spPr>
          <a:xfrm>
            <a:off x="4884851" y="3938741"/>
            <a:ext cx="9985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/>
              <a:t>AMPEREMETRE</a:t>
            </a:r>
          </a:p>
        </p:txBody>
      </p:sp>
    </p:spTree>
    <p:extLst>
      <p:ext uri="{BB962C8B-B14F-4D97-AF65-F5344CB8AC3E}">
        <p14:creationId xmlns:p14="http://schemas.microsoft.com/office/powerpoint/2010/main" val="3477320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2D91E8-17AD-4EE5-BE49-91D13CF52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PWM</a:t>
            </a:r>
            <a:r>
              <a:rPr lang="fr-FR" dirty="0"/>
              <a:t> </a:t>
            </a:r>
            <a:r>
              <a:rPr lang="fr-FR"/>
              <a:t>et codeur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FE9C288-9DC4-480B-BE3D-490AC3CAA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6105"/>
            <a:ext cx="10515600" cy="4351338"/>
          </a:xfrm>
        </p:spPr>
        <p:txBody>
          <a:bodyPr/>
          <a:lstStyle/>
          <a:p>
            <a:r>
              <a:rPr lang="fr-FR" dirty="0"/>
              <a:t>(?? Les voies A et B du codeur sont routées sur les broches 2,3 et 13 du </a:t>
            </a:r>
            <a:r>
              <a:rPr lang="fr-FR" dirty="0" err="1"/>
              <a:t>shield</a:t>
            </a:r>
            <a:endParaRPr lang="fr-FR" dirty="0"/>
          </a:p>
          <a:p>
            <a:r>
              <a:rPr lang="fr-FR" dirty="0"/>
              <a:t>(?? • sélection des broches </a:t>
            </a:r>
            <a:r>
              <a:rPr lang="fr-FR" dirty="0" err="1"/>
              <a:t>PWM</a:t>
            </a:r>
            <a:r>
              <a:rPr lang="fr-FR" dirty="0"/>
              <a:t> utilisées (configuration par cavalier), 2 parmi les 4 suivantes: 5, 6, 9, 10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 err="1"/>
              <a:t>PWM</a:t>
            </a:r>
            <a:r>
              <a:rPr lang="fr-FR" dirty="0"/>
              <a:t> 1 : D9</a:t>
            </a:r>
          </a:p>
          <a:p>
            <a:r>
              <a:rPr lang="fr-FR" dirty="0" err="1"/>
              <a:t>PWM</a:t>
            </a:r>
            <a:r>
              <a:rPr lang="fr-FR" dirty="0"/>
              <a:t> 2 : D6</a:t>
            </a:r>
          </a:p>
          <a:p>
            <a:endParaRPr lang="fr-FR" dirty="0"/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485CB912-AFD5-43C7-A51C-02CD08908C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837367"/>
              </p:ext>
            </p:extLst>
          </p:nvPr>
        </p:nvGraphicFramePr>
        <p:xfrm>
          <a:off x="4064001" y="4702386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73969929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37313384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2273622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PWM</a:t>
                      </a:r>
                      <a:r>
                        <a:rPr lang="fr-FR" dirty="0"/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PWM</a:t>
                      </a:r>
                      <a:r>
                        <a:rPr lang="fr-FR" dirty="0"/>
                        <a:t>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973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Sens 1 – 33%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 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66%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8979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Sens 2 – 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 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8164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2344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4AF47F-3380-4143-83C0-5584CA353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Caractéristiques du moto-réducteur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A2CD0654-1891-4CEE-85D8-DD87685EF0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fr-FR" dirty="0"/>
                  <a:t>Rapport de réduction : 34</a:t>
                </a:r>
              </a:p>
              <a:p>
                <a:r>
                  <a:rPr lang="fr-FR" dirty="0"/>
                  <a:t>Codeur : 48 top/tour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=3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endParaRPr lang="fr-FR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=4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𝑚𝐻</m:t>
                    </m:r>
                  </m:oMath>
                </a14:m>
                <a:endParaRPr lang="fr-FR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=3×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−6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kg</m:t>
                    </m:r>
                    <m:r>
                      <a:rPr lang="fr-FR" b="0" i="0" smtClean="0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p>
                        <m:r>
                          <a:rPr lang="fr-FR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fr-FR" b="0" dirty="0"/>
                  <a:t> à confirmer</a:t>
                </a:r>
              </a:p>
              <a:p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=0,009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𝑁𝑚</m:t>
                    </m:r>
                    <m:r>
                      <m:rPr>
                        <m:lit/>
                      </m:rPr>
                      <a:rPr lang="fr-FR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fr-FR" b="0" dirty="0"/>
              </a:p>
              <a:p>
                <a:r>
                  <a:rPr lang="fr-FR" dirty="0"/>
                  <a:t>Coefficient de frottement visqueux en sortie du réducteur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=0,0014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𝑁𝑚𝑠</m:t>
                    </m:r>
                    <m:r>
                      <m:rPr>
                        <m:lit/>
                      </m:rPr>
                      <a:rPr lang="fr-FR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𝑟𝑎𝑑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fr-FR" b="0" dirty="0"/>
              </a:p>
              <a:p>
                <a:r>
                  <a:rPr lang="fr-FR" dirty="0"/>
                  <a:t>Couple de frottement statique :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−0,027 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𝑁𝑚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A2CD0654-1891-4CEE-85D8-DD87685EF0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 b="-28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129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F2ECBCC5-4F03-5995-35A1-5E0393614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8790" y="766219"/>
            <a:ext cx="4281888" cy="440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671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9F1488AA-2388-4909-9E1C-B0CE5F5EE8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434" r="17980" b="10182"/>
          <a:stretch/>
        </p:blipFill>
        <p:spPr>
          <a:xfrm>
            <a:off x="2974554" y="1414982"/>
            <a:ext cx="5001658" cy="4490059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CE1E67F-402C-494C-7F35-999FC6AE9EEC}"/>
              </a:ext>
            </a:extLst>
          </p:cNvPr>
          <p:cNvSpPr/>
          <p:nvPr/>
        </p:nvSpPr>
        <p:spPr>
          <a:xfrm rot="581540">
            <a:off x="4045387" y="2573653"/>
            <a:ext cx="889600" cy="73813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5902DC9-426B-E90D-97B2-716B6283690D}"/>
              </a:ext>
            </a:extLst>
          </p:cNvPr>
          <p:cNvSpPr/>
          <p:nvPr/>
        </p:nvSpPr>
        <p:spPr>
          <a:xfrm rot="581540">
            <a:off x="3901871" y="3453018"/>
            <a:ext cx="889600" cy="458110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5EDC366-EAC5-0495-E993-4901E7A0F125}"/>
              </a:ext>
            </a:extLst>
          </p:cNvPr>
          <p:cNvSpPr/>
          <p:nvPr/>
        </p:nvSpPr>
        <p:spPr>
          <a:xfrm rot="581540">
            <a:off x="4165364" y="2059934"/>
            <a:ext cx="889600" cy="441775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FDC0918-50FB-B4BF-3AF8-C9118E88A475}"/>
              </a:ext>
            </a:extLst>
          </p:cNvPr>
          <p:cNvSpPr/>
          <p:nvPr/>
        </p:nvSpPr>
        <p:spPr>
          <a:xfrm>
            <a:off x="5509087" y="2987225"/>
            <a:ext cx="1692141" cy="1430539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D5C76EF-7562-AF9D-87D3-BC774CE57EA5}"/>
              </a:ext>
            </a:extLst>
          </p:cNvPr>
          <p:cNvSpPr/>
          <p:nvPr/>
        </p:nvSpPr>
        <p:spPr>
          <a:xfrm>
            <a:off x="5386261" y="2573442"/>
            <a:ext cx="1982055" cy="3067194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5E0AEDF7-5746-7E79-C2FE-7811526579E7}"/>
              </a:ext>
            </a:extLst>
          </p:cNvPr>
          <p:cNvCxnSpPr>
            <a:cxnSpLocks/>
          </p:cNvCxnSpPr>
          <p:nvPr/>
        </p:nvCxnSpPr>
        <p:spPr>
          <a:xfrm flipH="1">
            <a:off x="7368316" y="4107039"/>
            <a:ext cx="861284" cy="0"/>
          </a:xfrm>
          <a:prstGeom prst="straightConnector1">
            <a:avLst/>
          </a:prstGeom>
          <a:ln w="28575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93BE1BD9-FEE8-0D94-4574-8702A49DA051}"/>
              </a:ext>
            </a:extLst>
          </p:cNvPr>
          <p:cNvSpPr txBox="1"/>
          <p:nvPr/>
        </p:nvSpPr>
        <p:spPr>
          <a:xfrm>
            <a:off x="8229600" y="3922373"/>
            <a:ext cx="3007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Carte Arduino MEGA (ou DUE)</a:t>
            </a: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8AD5B778-16ED-A467-A33B-43FC0857404A}"/>
              </a:ext>
            </a:extLst>
          </p:cNvPr>
          <p:cNvCxnSpPr>
            <a:cxnSpLocks/>
          </p:cNvCxnSpPr>
          <p:nvPr/>
        </p:nvCxnSpPr>
        <p:spPr>
          <a:xfrm flipH="1">
            <a:off x="7201228" y="3553042"/>
            <a:ext cx="1028372" cy="0"/>
          </a:xfrm>
          <a:prstGeom prst="straightConnector1">
            <a:avLst/>
          </a:prstGeom>
          <a:ln w="28575">
            <a:solidFill>
              <a:srgbClr val="FFC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>
            <a:extLst>
              <a:ext uri="{FF2B5EF4-FFF2-40B4-BE49-F238E27FC236}">
                <a16:creationId xmlns:a16="http://schemas.microsoft.com/office/drawing/2014/main" id="{A6A10734-1608-7A06-F52E-C3AF7BBEE1EC}"/>
              </a:ext>
            </a:extLst>
          </p:cNvPr>
          <p:cNvSpPr txBox="1"/>
          <p:nvPr/>
        </p:nvSpPr>
        <p:spPr>
          <a:xfrm>
            <a:off x="8229601" y="3251133"/>
            <a:ext cx="2588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Shield Moteur (Carte de Puissance)</a:t>
            </a:r>
          </a:p>
        </p:txBody>
      </p: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43AD0818-751D-3321-0F6F-3A4E6479D469}"/>
              </a:ext>
            </a:extLst>
          </p:cNvPr>
          <p:cNvCxnSpPr>
            <a:cxnSpLocks/>
          </p:cNvCxnSpPr>
          <p:nvPr/>
        </p:nvCxnSpPr>
        <p:spPr>
          <a:xfrm>
            <a:off x="2787267" y="2247770"/>
            <a:ext cx="1409633" cy="0"/>
          </a:xfrm>
          <a:prstGeom prst="straightConnector1">
            <a:avLst/>
          </a:prstGeom>
          <a:ln w="28575">
            <a:solidFill>
              <a:srgbClr val="7030A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2C18D2A0-19A6-82BA-9E7D-9AC2CC25BA8D}"/>
              </a:ext>
            </a:extLst>
          </p:cNvPr>
          <p:cNvSpPr txBox="1"/>
          <p:nvPr/>
        </p:nvSpPr>
        <p:spPr>
          <a:xfrm>
            <a:off x="1499934" y="2063104"/>
            <a:ext cx="1287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/>
              <a:t>Réducteur</a:t>
            </a:r>
          </a:p>
        </p:txBody>
      </p: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E0ACF6BF-36E6-CD03-12E7-475168026EC5}"/>
              </a:ext>
            </a:extLst>
          </p:cNvPr>
          <p:cNvCxnSpPr>
            <a:cxnSpLocks/>
          </p:cNvCxnSpPr>
          <p:nvPr/>
        </p:nvCxnSpPr>
        <p:spPr>
          <a:xfrm>
            <a:off x="2783747" y="2884912"/>
            <a:ext cx="1205854" cy="0"/>
          </a:xfrm>
          <a:prstGeom prst="straightConnector1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BDF24E3D-0D24-0F8E-C4F6-06FF1F8C3AF2}"/>
              </a:ext>
            </a:extLst>
          </p:cNvPr>
          <p:cNvSpPr txBox="1"/>
          <p:nvPr/>
        </p:nvSpPr>
        <p:spPr>
          <a:xfrm>
            <a:off x="1496414" y="2700246"/>
            <a:ext cx="1287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/>
              <a:t>Moteur</a:t>
            </a:r>
          </a:p>
        </p:txBody>
      </p: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4605A1E8-5D01-CFA8-2F76-0AA3C6B20DA6}"/>
              </a:ext>
            </a:extLst>
          </p:cNvPr>
          <p:cNvCxnSpPr>
            <a:cxnSpLocks/>
          </p:cNvCxnSpPr>
          <p:nvPr/>
        </p:nvCxnSpPr>
        <p:spPr>
          <a:xfrm>
            <a:off x="2787267" y="3556705"/>
            <a:ext cx="1082389" cy="0"/>
          </a:xfrm>
          <a:prstGeom prst="straightConnector1">
            <a:avLst/>
          </a:prstGeom>
          <a:ln w="28575">
            <a:solidFill>
              <a:srgbClr val="00B0F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>
            <a:extLst>
              <a:ext uri="{FF2B5EF4-FFF2-40B4-BE49-F238E27FC236}">
                <a16:creationId xmlns:a16="http://schemas.microsoft.com/office/drawing/2014/main" id="{89D614F4-988F-98FA-AF80-462B2E89CDFB}"/>
              </a:ext>
            </a:extLst>
          </p:cNvPr>
          <p:cNvSpPr txBox="1"/>
          <p:nvPr/>
        </p:nvSpPr>
        <p:spPr>
          <a:xfrm>
            <a:off x="1175286" y="3251132"/>
            <a:ext cx="1608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/>
              <a:t>Codeur incrémental</a:t>
            </a: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E9248C41-A39B-E605-7B63-3D8E14BBB306}"/>
              </a:ext>
            </a:extLst>
          </p:cNvPr>
          <p:cNvCxnSpPr>
            <a:cxnSpLocks/>
          </p:cNvCxnSpPr>
          <p:nvPr/>
        </p:nvCxnSpPr>
        <p:spPr>
          <a:xfrm>
            <a:off x="5728771" y="1250071"/>
            <a:ext cx="0" cy="1609576"/>
          </a:xfrm>
          <a:prstGeom prst="straightConnector1">
            <a:avLst/>
          </a:prstGeom>
          <a:ln w="762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4593D498-81BF-75F8-63FE-ED4ABB0C6C3C}"/>
              </a:ext>
            </a:extLst>
          </p:cNvPr>
          <p:cNvCxnSpPr>
            <a:cxnSpLocks/>
          </p:cNvCxnSpPr>
          <p:nvPr/>
        </p:nvCxnSpPr>
        <p:spPr>
          <a:xfrm>
            <a:off x="6878046" y="1250071"/>
            <a:ext cx="0" cy="1421582"/>
          </a:xfrm>
          <a:prstGeom prst="straightConnector1">
            <a:avLst/>
          </a:prstGeom>
          <a:ln w="762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ZoneTexte 40">
            <a:extLst>
              <a:ext uri="{FF2B5EF4-FFF2-40B4-BE49-F238E27FC236}">
                <a16:creationId xmlns:a16="http://schemas.microsoft.com/office/drawing/2014/main" id="{83DD12B6-ED87-0D8A-6D9C-2B3B73661E93}"/>
              </a:ext>
            </a:extLst>
          </p:cNvPr>
          <p:cNvSpPr txBox="1"/>
          <p:nvPr/>
        </p:nvSpPr>
        <p:spPr>
          <a:xfrm>
            <a:off x="3971580" y="583627"/>
            <a:ext cx="30076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Alimentation </a:t>
            </a:r>
          </a:p>
          <a:p>
            <a:r>
              <a:rPr lang="fr-FR" b="1" dirty="0">
                <a:solidFill>
                  <a:srgbClr val="FF0000"/>
                </a:solidFill>
              </a:rPr>
              <a:t>(SUR SHIELD MOTEUR)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B9E9211B-C77B-2B1A-FA3C-1EE80802C3F4}"/>
              </a:ext>
            </a:extLst>
          </p:cNvPr>
          <p:cNvSpPr txBox="1"/>
          <p:nvPr/>
        </p:nvSpPr>
        <p:spPr>
          <a:xfrm>
            <a:off x="6691268" y="583626"/>
            <a:ext cx="30076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Port USB (Non visible)</a:t>
            </a:r>
          </a:p>
          <a:p>
            <a:r>
              <a:rPr lang="fr-FR" dirty="0"/>
              <a:t>Connexion au PC</a:t>
            </a:r>
          </a:p>
        </p:txBody>
      </p:sp>
    </p:spTree>
    <p:extLst>
      <p:ext uri="{BB962C8B-B14F-4D97-AF65-F5344CB8AC3E}">
        <p14:creationId xmlns:p14="http://schemas.microsoft.com/office/powerpoint/2010/main" val="3448214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CEB7FDEB-7299-C11B-548E-1D688BC0C4B9}"/>
              </a:ext>
            </a:extLst>
          </p:cNvPr>
          <p:cNvSpPr/>
          <p:nvPr/>
        </p:nvSpPr>
        <p:spPr>
          <a:xfrm>
            <a:off x="2545789" y="1810979"/>
            <a:ext cx="360000" cy="360000"/>
          </a:xfrm>
          <a:prstGeom prst="ellipse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B93704CB-4CC2-2247-1130-C9EA266CA243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2725789" y="787400"/>
            <a:ext cx="0" cy="1023579"/>
          </a:xfrm>
          <a:prstGeom prst="line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D23B36CF-C2FA-AAF1-519E-50C0DC2A056D}"/>
              </a:ext>
            </a:extLst>
          </p:cNvPr>
          <p:cNvCxnSpPr>
            <a:cxnSpLocks/>
          </p:cNvCxnSpPr>
          <p:nvPr/>
        </p:nvCxnSpPr>
        <p:spPr>
          <a:xfrm flipH="1">
            <a:off x="2725789" y="787400"/>
            <a:ext cx="1931147" cy="0"/>
          </a:xfrm>
          <a:prstGeom prst="line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929DC079-4339-6A02-FD22-9B84935AD31F}"/>
              </a:ext>
            </a:extLst>
          </p:cNvPr>
          <p:cNvGrpSpPr/>
          <p:nvPr/>
        </p:nvGrpSpPr>
        <p:grpSpPr>
          <a:xfrm>
            <a:off x="4476936" y="770726"/>
            <a:ext cx="360000" cy="2390314"/>
            <a:chOff x="4476936" y="770726"/>
            <a:chExt cx="360000" cy="239031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CE4623B-C567-742B-D9ED-2146CDE4BD83}"/>
                </a:ext>
              </a:extLst>
            </p:cNvPr>
            <p:cNvSpPr/>
            <p:nvPr/>
          </p:nvSpPr>
          <p:spPr>
            <a:xfrm>
              <a:off x="4566936" y="1810979"/>
              <a:ext cx="180000" cy="360000"/>
            </a:xfrm>
            <a:prstGeom prst="rect">
              <a:avLst/>
            </a:pr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B17B6514-DDDA-6565-A3F0-D1F681348E53}"/>
                </a:ext>
              </a:extLst>
            </p:cNvPr>
            <p:cNvSpPr/>
            <p:nvPr/>
          </p:nvSpPr>
          <p:spPr>
            <a:xfrm>
              <a:off x="4476936" y="2528632"/>
              <a:ext cx="360000" cy="360000"/>
            </a:xfrm>
            <a:prstGeom prst="ellipse">
              <a:avLst/>
            </a:pr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3" name="Groupe 12">
              <a:extLst>
                <a:ext uri="{FF2B5EF4-FFF2-40B4-BE49-F238E27FC236}">
                  <a16:creationId xmlns:a16="http://schemas.microsoft.com/office/drawing/2014/main" id="{8F04C60A-F2DB-8CC7-5E5D-B503C01D5BD0}"/>
                </a:ext>
              </a:extLst>
            </p:cNvPr>
            <p:cNvGrpSpPr/>
            <p:nvPr/>
          </p:nvGrpSpPr>
          <p:grpSpPr>
            <a:xfrm>
              <a:off x="4596906" y="1043134"/>
              <a:ext cx="120060" cy="479132"/>
              <a:chOff x="4540748" y="1104359"/>
              <a:chExt cx="180000" cy="718341"/>
            </a:xfrm>
          </p:grpSpPr>
          <p:sp>
            <p:nvSpPr>
              <p:cNvPr id="9" name="Arc 8">
                <a:extLst>
                  <a:ext uri="{FF2B5EF4-FFF2-40B4-BE49-F238E27FC236}">
                    <a16:creationId xmlns:a16="http://schemas.microsoft.com/office/drawing/2014/main" id="{23D8FD4E-9B93-CE7F-964D-BC353E48F448}"/>
                  </a:ext>
                </a:extLst>
              </p:cNvPr>
              <p:cNvSpPr/>
              <p:nvPr/>
            </p:nvSpPr>
            <p:spPr>
              <a:xfrm>
                <a:off x="4540748" y="1283806"/>
                <a:ext cx="180000" cy="180000"/>
              </a:xfrm>
              <a:prstGeom prst="arc">
                <a:avLst>
                  <a:gd name="adj1" fmla="val 16200000"/>
                  <a:gd name="adj2" fmla="val 5794934"/>
                </a:avLst>
              </a:prstGeom>
              <a:noFill/>
              <a:ln w="285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lt1"/>
                  </a:solidFill>
                </a:endParaRPr>
              </a:p>
            </p:txBody>
          </p:sp>
          <p:sp>
            <p:nvSpPr>
              <p:cNvPr id="10" name="Arc 9">
                <a:extLst>
                  <a:ext uri="{FF2B5EF4-FFF2-40B4-BE49-F238E27FC236}">
                    <a16:creationId xmlns:a16="http://schemas.microsoft.com/office/drawing/2014/main" id="{F6D2A53B-B661-6D93-6749-8E73222D20F1}"/>
                  </a:ext>
                </a:extLst>
              </p:cNvPr>
              <p:cNvSpPr/>
              <p:nvPr/>
            </p:nvSpPr>
            <p:spPr>
              <a:xfrm>
                <a:off x="4540748" y="1463253"/>
                <a:ext cx="180000" cy="180000"/>
              </a:xfrm>
              <a:prstGeom prst="arc">
                <a:avLst>
                  <a:gd name="adj1" fmla="val 16200000"/>
                  <a:gd name="adj2" fmla="val 5794934"/>
                </a:avLst>
              </a:prstGeom>
              <a:noFill/>
              <a:ln w="285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lt1"/>
                  </a:solidFill>
                </a:endParaRPr>
              </a:p>
            </p:txBody>
          </p:sp>
          <p:sp>
            <p:nvSpPr>
              <p:cNvPr id="11" name="Arc 10">
                <a:extLst>
                  <a:ext uri="{FF2B5EF4-FFF2-40B4-BE49-F238E27FC236}">
                    <a16:creationId xmlns:a16="http://schemas.microsoft.com/office/drawing/2014/main" id="{ED6E028E-F0E3-C500-744B-63D7F01EA138}"/>
                  </a:ext>
                </a:extLst>
              </p:cNvPr>
              <p:cNvSpPr/>
              <p:nvPr/>
            </p:nvSpPr>
            <p:spPr>
              <a:xfrm>
                <a:off x="4540748" y="1642700"/>
                <a:ext cx="180000" cy="180000"/>
              </a:xfrm>
              <a:prstGeom prst="arc">
                <a:avLst>
                  <a:gd name="adj1" fmla="val 16200000"/>
                  <a:gd name="adj2" fmla="val 5794934"/>
                </a:avLst>
              </a:prstGeom>
              <a:noFill/>
              <a:ln w="285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lt1"/>
                  </a:solidFill>
                </a:endParaRPr>
              </a:p>
            </p:txBody>
          </p:sp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6DF586D0-FF89-6396-B1B6-A7AEBB578CFD}"/>
                  </a:ext>
                </a:extLst>
              </p:cNvPr>
              <p:cNvSpPr/>
              <p:nvPr/>
            </p:nvSpPr>
            <p:spPr>
              <a:xfrm>
                <a:off x="4540748" y="1104359"/>
                <a:ext cx="180000" cy="180000"/>
              </a:xfrm>
              <a:prstGeom prst="arc">
                <a:avLst>
                  <a:gd name="adj1" fmla="val 16200000"/>
                  <a:gd name="adj2" fmla="val 5794934"/>
                </a:avLst>
              </a:prstGeom>
              <a:noFill/>
              <a:ln w="285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lt1"/>
                  </a:solidFill>
                </a:endParaRPr>
              </a:p>
            </p:txBody>
          </p:sp>
        </p:grpSp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448190D3-27C6-ECA6-FDC6-ECCF37EDD718}"/>
                </a:ext>
              </a:extLst>
            </p:cNvPr>
            <p:cNvCxnSpPr>
              <a:cxnSpLocks/>
              <a:stCxn id="7" idx="0"/>
              <a:endCxn id="11" idx="2"/>
            </p:cNvCxnSpPr>
            <p:nvPr/>
          </p:nvCxnSpPr>
          <p:spPr>
            <a:xfrm flipH="1" flipV="1">
              <a:off x="4650055" y="1521870"/>
              <a:ext cx="0" cy="289109"/>
            </a:xfrm>
            <a:prstGeom prst="line">
              <a:avLst/>
            </a:pr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7E701D4C-FFF6-8146-978E-3DE5D04CC9D6}"/>
                </a:ext>
              </a:extLst>
            </p:cNvPr>
            <p:cNvCxnSpPr>
              <a:cxnSpLocks/>
              <a:stCxn id="8" idx="0"/>
            </p:cNvCxnSpPr>
            <p:nvPr/>
          </p:nvCxnSpPr>
          <p:spPr>
            <a:xfrm flipV="1">
              <a:off x="4656936" y="2170979"/>
              <a:ext cx="0" cy="357653"/>
            </a:xfrm>
            <a:prstGeom prst="line">
              <a:avLst/>
            </a:pr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4" name="Connecteur droit 23">
              <a:extLst>
                <a:ext uri="{FF2B5EF4-FFF2-40B4-BE49-F238E27FC236}">
                  <a16:creationId xmlns:a16="http://schemas.microsoft.com/office/drawing/2014/main" id="{639A2CB1-36F0-E443-45D9-B4FE21E301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8204" y="770726"/>
              <a:ext cx="0" cy="272408"/>
            </a:xfrm>
            <a:prstGeom prst="line">
              <a:avLst/>
            </a:pr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DF3909D9-3262-3E88-15EB-2A0123DB78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8204" y="2888632"/>
              <a:ext cx="0" cy="272408"/>
            </a:xfrm>
            <a:prstGeom prst="line">
              <a:avLst/>
            </a:pr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5D5C3AE8-3DD4-F729-DC24-20B52BA51950}"/>
              </a:ext>
            </a:extLst>
          </p:cNvPr>
          <p:cNvCxnSpPr>
            <a:cxnSpLocks/>
          </p:cNvCxnSpPr>
          <p:nvPr/>
        </p:nvCxnSpPr>
        <p:spPr>
          <a:xfrm flipV="1">
            <a:off x="2725789" y="2170979"/>
            <a:ext cx="0" cy="972828"/>
          </a:xfrm>
          <a:prstGeom prst="line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E9DBD165-579D-3115-8A06-0CCD402A0833}"/>
              </a:ext>
            </a:extLst>
          </p:cNvPr>
          <p:cNvCxnSpPr>
            <a:cxnSpLocks/>
          </p:cNvCxnSpPr>
          <p:nvPr/>
        </p:nvCxnSpPr>
        <p:spPr>
          <a:xfrm>
            <a:off x="2725789" y="3143807"/>
            <a:ext cx="1942415" cy="0"/>
          </a:xfrm>
          <a:prstGeom prst="line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AF87E121-00FC-C636-DD6B-C9991E1E26F5}"/>
              </a:ext>
            </a:extLst>
          </p:cNvPr>
          <p:cNvCxnSpPr>
            <a:cxnSpLocks/>
          </p:cNvCxnSpPr>
          <p:nvPr/>
        </p:nvCxnSpPr>
        <p:spPr>
          <a:xfrm>
            <a:off x="2725789" y="1085666"/>
            <a:ext cx="0" cy="406400"/>
          </a:xfrm>
          <a:prstGeom prst="straightConnector1">
            <a:avLst/>
          </a:prstGeom>
          <a:noFill/>
          <a:ln w="28575">
            <a:solidFill>
              <a:srgbClr val="C00000"/>
            </a:solidFill>
            <a:head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9F8B4157-9B62-3B4B-202A-48D36832AAF8}"/>
              </a:ext>
            </a:extLst>
          </p:cNvPr>
          <p:cNvCxnSpPr>
            <a:cxnSpLocks/>
          </p:cNvCxnSpPr>
          <p:nvPr/>
        </p:nvCxnSpPr>
        <p:spPr>
          <a:xfrm>
            <a:off x="2446389" y="1764579"/>
            <a:ext cx="0" cy="406400"/>
          </a:xfrm>
          <a:prstGeom prst="straightConnector1">
            <a:avLst/>
          </a:prstGeom>
          <a:noFill/>
          <a:ln w="28575">
            <a:solidFill>
              <a:schemeClr val="accent1">
                <a:lumMod val="50000"/>
              </a:schemeClr>
            </a:solidFill>
            <a:head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93AE3BEC-1523-43E0-B9D2-2B89AA89DE80}"/>
              </a:ext>
            </a:extLst>
          </p:cNvPr>
          <p:cNvCxnSpPr>
            <a:cxnSpLocks/>
            <a:stCxn id="4" idx="0"/>
            <a:endCxn id="4" idx="4"/>
          </p:cNvCxnSpPr>
          <p:nvPr/>
        </p:nvCxnSpPr>
        <p:spPr>
          <a:xfrm>
            <a:off x="2725789" y="1810979"/>
            <a:ext cx="0" cy="360000"/>
          </a:xfrm>
          <a:prstGeom prst="straightConnector1">
            <a:avLst/>
          </a:prstGeom>
          <a:noFill/>
          <a:ln w="28575">
            <a:solidFill>
              <a:schemeClr val="accent1">
                <a:lumMod val="50000"/>
              </a:schemeClr>
            </a:solidFill>
            <a:head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95AAEC76-1D86-8A02-AB2A-A7893A23AB69}"/>
              </a:ext>
            </a:extLst>
          </p:cNvPr>
          <p:cNvCxnSpPr>
            <a:cxnSpLocks/>
          </p:cNvCxnSpPr>
          <p:nvPr/>
        </p:nvCxnSpPr>
        <p:spPr>
          <a:xfrm>
            <a:off x="4941939" y="1079316"/>
            <a:ext cx="0" cy="406400"/>
          </a:xfrm>
          <a:prstGeom prst="straightConnector1">
            <a:avLst/>
          </a:prstGeom>
          <a:noFill/>
          <a:ln w="28575">
            <a:solidFill>
              <a:schemeClr val="accent1">
                <a:lumMod val="50000"/>
              </a:schemeClr>
            </a:solidFill>
            <a:head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E3E57F02-EAD4-FFEA-03E9-E0EE57A77792}"/>
              </a:ext>
            </a:extLst>
          </p:cNvPr>
          <p:cNvCxnSpPr>
            <a:cxnSpLocks/>
          </p:cNvCxnSpPr>
          <p:nvPr/>
        </p:nvCxnSpPr>
        <p:spPr>
          <a:xfrm>
            <a:off x="4941939" y="1764579"/>
            <a:ext cx="0" cy="406400"/>
          </a:xfrm>
          <a:prstGeom prst="straightConnector1">
            <a:avLst/>
          </a:prstGeom>
          <a:noFill/>
          <a:ln w="28575">
            <a:solidFill>
              <a:schemeClr val="accent1">
                <a:lumMod val="50000"/>
              </a:schemeClr>
            </a:solidFill>
            <a:head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3164B44C-D602-9246-10D1-FB917D7E1BF7}"/>
              </a:ext>
            </a:extLst>
          </p:cNvPr>
          <p:cNvCxnSpPr>
            <a:cxnSpLocks/>
          </p:cNvCxnSpPr>
          <p:nvPr/>
        </p:nvCxnSpPr>
        <p:spPr>
          <a:xfrm>
            <a:off x="4941939" y="2482232"/>
            <a:ext cx="0" cy="406400"/>
          </a:xfrm>
          <a:prstGeom prst="straightConnector1">
            <a:avLst/>
          </a:prstGeom>
          <a:noFill/>
          <a:ln w="28575">
            <a:solidFill>
              <a:schemeClr val="accent1">
                <a:lumMod val="50000"/>
              </a:schemeClr>
            </a:solidFill>
            <a:head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FE2CE5CD-9B42-F00B-865D-C64218CE2F47}"/>
                  </a:ext>
                </a:extLst>
              </p:cNvPr>
              <p:cNvSpPr txBox="1"/>
              <p:nvPr/>
            </p:nvSpPr>
            <p:spPr>
              <a:xfrm>
                <a:off x="2059674" y="1875446"/>
                <a:ext cx="33701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FE2CE5CD-9B42-F00B-865D-C64218CE2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9674" y="1875446"/>
                <a:ext cx="337015" cy="184666"/>
              </a:xfrm>
              <a:prstGeom prst="rect">
                <a:avLst/>
              </a:prstGeom>
              <a:blipFill>
                <a:blip r:embed="rId2"/>
                <a:stretch>
                  <a:fillRect l="-10909" t="-6667" r="-16364" b="-3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A5A2564-74E3-3C6F-3F71-89E1BFBA7C3C}"/>
                  </a:ext>
                </a:extLst>
              </p:cNvPr>
              <p:cNvSpPr txBox="1"/>
              <p:nvPr/>
            </p:nvSpPr>
            <p:spPr>
              <a:xfrm>
                <a:off x="2329406" y="1216271"/>
                <a:ext cx="32425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A5A2564-74E3-3C6F-3F71-89E1BFBA7C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9406" y="1216271"/>
                <a:ext cx="324256" cy="215444"/>
              </a:xfrm>
              <a:prstGeom prst="rect">
                <a:avLst/>
              </a:prstGeom>
              <a:blipFill>
                <a:blip r:embed="rId3"/>
                <a:stretch>
                  <a:fillRect l="-13208" r="-20755" b="-314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5DBBBB55-9D00-52A7-5BB7-9CEF15BD8672}"/>
                  </a:ext>
                </a:extLst>
              </p:cNvPr>
              <p:cNvSpPr txBox="1"/>
              <p:nvPr/>
            </p:nvSpPr>
            <p:spPr>
              <a:xfrm>
                <a:off x="5059178" y="1123339"/>
                <a:ext cx="1036822" cy="351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d>
                        <m:d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200" i="1">
                          <a:latin typeface="Cambria Math" panose="02040503050406030204" pitchFamily="18" charset="0"/>
                        </a:rPr>
                        <m:t>𝐿</m:t>
                      </m:r>
                      <m:f>
                        <m:f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fr-FR" sz="1200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5DBBBB55-9D00-52A7-5BB7-9CEF15BD86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9178" y="1123339"/>
                <a:ext cx="1036822" cy="351699"/>
              </a:xfrm>
              <a:prstGeom prst="rect">
                <a:avLst/>
              </a:prstGeom>
              <a:blipFill>
                <a:blip r:embed="rId4"/>
                <a:stretch>
                  <a:fillRect l="-2941" t="-5172" r="-4706" b="-155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4496B787-3B44-8E43-30FF-9786E50CC63D}"/>
                  </a:ext>
                </a:extLst>
              </p:cNvPr>
              <p:cNvSpPr txBox="1"/>
              <p:nvPr/>
            </p:nvSpPr>
            <p:spPr>
              <a:xfrm>
                <a:off x="5038819" y="1898646"/>
                <a:ext cx="95231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d>
                        <m:d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𝑅𝑖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4496B787-3B44-8E43-30FF-9786E50CC6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819" y="1898646"/>
                <a:ext cx="952312" cy="184666"/>
              </a:xfrm>
              <a:prstGeom prst="rect">
                <a:avLst/>
              </a:prstGeom>
              <a:blipFill>
                <a:blip r:embed="rId5"/>
                <a:stretch>
                  <a:fillRect l="-3205" t="-3226" r="-5128" b="-3548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66BA161B-0B26-7790-8B3D-12759723633F}"/>
                  </a:ext>
                </a:extLst>
              </p:cNvPr>
              <p:cNvSpPr txBox="1"/>
              <p:nvPr/>
            </p:nvSpPr>
            <p:spPr>
              <a:xfrm>
                <a:off x="5038819" y="2628355"/>
                <a:ext cx="32989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66BA161B-0B26-7790-8B3D-1275972363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819" y="2628355"/>
                <a:ext cx="329899" cy="184666"/>
              </a:xfrm>
              <a:prstGeom prst="rect">
                <a:avLst/>
              </a:prstGeom>
              <a:blipFill>
                <a:blip r:embed="rId6"/>
                <a:stretch>
                  <a:fillRect l="-11111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072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160C46-15EA-8C31-0466-9CEEBE9FF3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>
            <a:extLst>
              <a:ext uri="{FF2B5EF4-FFF2-40B4-BE49-F238E27FC236}">
                <a16:creationId xmlns:a16="http://schemas.microsoft.com/office/drawing/2014/main" id="{CAFC3BCE-93A4-398E-465A-6F64B68348E4}"/>
              </a:ext>
            </a:extLst>
          </p:cNvPr>
          <p:cNvGrpSpPr/>
          <p:nvPr/>
        </p:nvGrpSpPr>
        <p:grpSpPr>
          <a:xfrm>
            <a:off x="2059674" y="1260775"/>
            <a:ext cx="2063282" cy="1444161"/>
            <a:chOff x="2059674" y="1260775"/>
            <a:chExt cx="2063282" cy="1444161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E240754F-ADEC-3DFB-95CB-541930C077AD}"/>
                </a:ext>
              </a:extLst>
            </p:cNvPr>
            <p:cNvSpPr/>
            <p:nvPr/>
          </p:nvSpPr>
          <p:spPr>
            <a:xfrm>
              <a:off x="2545789" y="1810979"/>
              <a:ext cx="360000" cy="360000"/>
            </a:xfrm>
            <a:prstGeom prst="ellipse">
              <a:avLst/>
            </a:pr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84A52627-7985-A534-B6D5-7D19CAD1C7A5}"/>
                </a:ext>
              </a:extLst>
            </p:cNvPr>
            <p:cNvCxnSpPr>
              <a:cxnSpLocks/>
              <a:stCxn id="4" idx="0"/>
            </p:cNvCxnSpPr>
            <p:nvPr/>
          </p:nvCxnSpPr>
          <p:spPr>
            <a:xfrm flipV="1">
              <a:off x="2725789" y="1260775"/>
              <a:ext cx="0" cy="550204"/>
            </a:xfrm>
            <a:prstGeom prst="line">
              <a:avLst/>
            </a:pr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" name="Connecteur droit 19">
              <a:extLst>
                <a:ext uri="{FF2B5EF4-FFF2-40B4-BE49-F238E27FC236}">
                  <a16:creationId xmlns:a16="http://schemas.microsoft.com/office/drawing/2014/main" id="{FB52CC0D-E941-82C5-5CFC-788656D471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4521" y="1260775"/>
              <a:ext cx="1228435" cy="0"/>
            </a:xfrm>
            <a:prstGeom prst="line">
              <a:avLst/>
            </a:pr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A445602F-538F-5509-78D4-92C05D0E49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25789" y="2170979"/>
              <a:ext cx="0" cy="533957"/>
            </a:xfrm>
            <a:prstGeom prst="line">
              <a:avLst/>
            </a:pr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2FE0F575-67B7-64F5-6F05-073FC773B593}"/>
                </a:ext>
              </a:extLst>
            </p:cNvPr>
            <p:cNvCxnSpPr>
              <a:cxnSpLocks/>
            </p:cNvCxnSpPr>
            <p:nvPr/>
          </p:nvCxnSpPr>
          <p:spPr>
            <a:xfrm>
              <a:off x="2714521" y="2704936"/>
              <a:ext cx="1228435" cy="0"/>
            </a:xfrm>
            <a:prstGeom prst="line">
              <a:avLst/>
            </a:pr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5" name="Connecteur droit avec flèche 34">
              <a:extLst>
                <a:ext uri="{FF2B5EF4-FFF2-40B4-BE49-F238E27FC236}">
                  <a16:creationId xmlns:a16="http://schemas.microsoft.com/office/drawing/2014/main" id="{C8E6EB69-5A47-4E02-04FB-5E741158E560}"/>
                </a:ext>
              </a:extLst>
            </p:cNvPr>
            <p:cNvCxnSpPr>
              <a:cxnSpLocks/>
            </p:cNvCxnSpPr>
            <p:nvPr/>
          </p:nvCxnSpPr>
          <p:spPr>
            <a:xfrm>
              <a:off x="2725789" y="1331341"/>
              <a:ext cx="0" cy="406400"/>
            </a:xfrm>
            <a:prstGeom prst="straightConnector1">
              <a:avLst/>
            </a:prstGeom>
            <a:noFill/>
            <a:ln w="28575">
              <a:solidFill>
                <a:srgbClr val="C00000"/>
              </a:solidFill>
              <a:headEnd type="stealth" w="med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7" name="Connecteur droit avec flèche 36">
              <a:extLst>
                <a:ext uri="{FF2B5EF4-FFF2-40B4-BE49-F238E27FC236}">
                  <a16:creationId xmlns:a16="http://schemas.microsoft.com/office/drawing/2014/main" id="{E8A25699-D143-FA0E-BB72-3089B79DD0E7}"/>
                </a:ext>
              </a:extLst>
            </p:cNvPr>
            <p:cNvCxnSpPr>
              <a:cxnSpLocks/>
            </p:cNvCxnSpPr>
            <p:nvPr/>
          </p:nvCxnSpPr>
          <p:spPr>
            <a:xfrm>
              <a:off x="2446389" y="1764579"/>
              <a:ext cx="0" cy="406400"/>
            </a:xfrm>
            <a:prstGeom prst="straightConnector1">
              <a:avLst/>
            </a:prstGeom>
            <a:noFill/>
            <a:ln w="28575">
              <a:solidFill>
                <a:schemeClr val="accent1">
                  <a:lumMod val="50000"/>
                </a:schemeClr>
              </a:solidFill>
              <a:headEnd type="stealth" w="med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8" name="Connecteur droit avec flèche 37">
              <a:extLst>
                <a:ext uri="{FF2B5EF4-FFF2-40B4-BE49-F238E27FC236}">
                  <a16:creationId xmlns:a16="http://schemas.microsoft.com/office/drawing/2014/main" id="{EE8E3C81-470F-0E30-335E-D10006E0A99B}"/>
                </a:ext>
              </a:extLst>
            </p:cNvPr>
            <p:cNvCxnSpPr>
              <a:cxnSpLocks/>
              <a:stCxn id="4" idx="0"/>
              <a:endCxn id="4" idx="4"/>
            </p:cNvCxnSpPr>
            <p:nvPr/>
          </p:nvCxnSpPr>
          <p:spPr>
            <a:xfrm>
              <a:off x="2725789" y="1810979"/>
              <a:ext cx="0" cy="360000"/>
            </a:xfrm>
            <a:prstGeom prst="straightConnector1">
              <a:avLst/>
            </a:prstGeom>
            <a:noFill/>
            <a:ln w="28575">
              <a:solidFill>
                <a:schemeClr val="accent1">
                  <a:lumMod val="50000"/>
                </a:schemeClr>
              </a:solidFill>
              <a:headEnd type="stealth" w="med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6D38F63B-5D69-7184-239D-125883E71AFF}"/>
                    </a:ext>
                  </a:extLst>
                </p:cNvPr>
                <p:cNvSpPr txBox="1"/>
                <p:nvPr/>
              </p:nvSpPr>
              <p:spPr>
                <a:xfrm>
                  <a:off x="2059674" y="1875446"/>
                  <a:ext cx="337015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6D38F63B-5D69-7184-239D-125883E71A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9674" y="1875446"/>
                  <a:ext cx="337015" cy="184666"/>
                </a:xfrm>
                <a:prstGeom prst="rect">
                  <a:avLst/>
                </a:prstGeom>
                <a:blipFill>
                  <a:blip r:embed="rId2"/>
                  <a:stretch>
                    <a:fillRect l="-10909" t="-6667" r="-16364" b="-3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98CC2BE2-B1C2-F5F2-4D91-282914AB135B}"/>
                    </a:ext>
                  </a:extLst>
                </p:cNvPr>
                <p:cNvSpPr txBox="1"/>
                <p:nvPr/>
              </p:nvSpPr>
              <p:spPr>
                <a:xfrm>
                  <a:off x="2329406" y="1463921"/>
                  <a:ext cx="324256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FR" sz="1400" dirty="0"/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98CC2BE2-B1C2-F5F2-4D91-282914AB13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9406" y="1463921"/>
                  <a:ext cx="324256" cy="215444"/>
                </a:xfrm>
                <a:prstGeom prst="rect">
                  <a:avLst/>
                </a:prstGeom>
                <a:blipFill>
                  <a:blip r:embed="rId3"/>
                  <a:stretch>
                    <a:fillRect l="-13208" r="-20755" b="-3428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BC8392B5-A4E6-5A1A-B30C-242364E59F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44595" y="1260775"/>
              <a:ext cx="0" cy="1444161"/>
            </a:xfrm>
            <a:prstGeom prst="line">
              <a:avLst/>
            </a:pr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FDE81B3D-F0C8-CDFB-48FD-048BA005D3A6}"/>
                </a:ext>
              </a:extLst>
            </p:cNvPr>
            <p:cNvGrpSpPr/>
            <p:nvPr/>
          </p:nvGrpSpPr>
          <p:grpSpPr>
            <a:xfrm>
              <a:off x="3762956" y="1758349"/>
              <a:ext cx="360000" cy="541100"/>
              <a:chOff x="3762956" y="1758349"/>
              <a:chExt cx="360000" cy="541100"/>
            </a:xfrm>
          </p:grpSpPr>
          <p:sp>
            <p:nvSpPr>
              <p:cNvPr id="2" name="Ellipse 1">
                <a:extLst>
                  <a:ext uri="{FF2B5EF4-FFF2-40B4-BE49-F238E27FC236}">
                    <a16:creationId xmlns:a16="http://schemas.microsoft.com/office/drawing/2014/main" id="{B42F8215-C3C9-E602-38DB-0644C92AC876}"/>
                  </a:ext>
                </a:extLst>
              </p:cNvPr>
              <p:cNvSpPr/>
              <p:nvPr/>
            </p:nvSpPr>
            <p:spPr>
              <a:xfrm>
                <a:off x="3762956" y="1848899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1F0ED7A-618F-45D4-8F2B-FE954C5D0A48}"/>
                  </a:ext>
                </a:extLst>
              </p:cNvPr>
              <p:cNvSpPr/>
              <p:nvPr/>
            </p:nvSpPr>
            <p:spPr>
              <a:xfrm>
                <a:off x="3864223" y="1758349"/>
                <a:ext cx="157464" cy="110867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D26549AB-C506-B07A-5563-3CF73643C041}"/>
                  </a:ext>
                </a:extLst>
              </p:cNvPr>
              <p:cNvSpPr/>
              <p:nvPr/>
            </p:nvSpPr>
            <p:spPr>
              <a:xfrm>
                <a:off x="3866029" y="2188582"/>
                <a:ext cx="157464" cy="110867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70904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5EFB9298-98A2-BD46-C446-EF2935B5E512}"/>
              </a:ext>
            </a:extLst>
          </p:cNvPr>
          <p:cNvCxnSpPr>
            <a:cxnSpLocks/>
          </p:cNvCxnSpPr>
          <p:nvPr/>
        </p:nvCxnSpPr>
        <p:spPr>
          <a:xfrm flipH="1" flipV="1">
            <a:off x="4885017" y="2706919"/>
            <a:ext cx="0" cy="1444161"/>
          </a:xfrm>
          <a:prstGeom prst="line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827E5D08-77CE-EB80-507E-B1486BC74075}"/>
              </a:ext>
            </a:extLst>
          </p:cNvPr>
          <p:cNvSpPr/>
          <p:nvPr/>
        </p:nvSpPr>
        <p:spPr>
          <a:xfrm>
            <a:off x="2351055" y="3257123"/>
            <a:ext cx="360000" cy="360000"/>
          </a:xfrm>
          <a:prstGeom prst="ellipse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9D90503B-3A37-7A2C-4F9A-4FF148443FE3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2531055" y="2706919"/>
            <a:ext cx="0" cy="550204"/>
          </a:xfrm>
          <a:prstGeom prst="line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69B68024-43D6-03F6-EE3A-AD40EA00612D}"/>
              </a:ext>
            </a:extLst>
          </p:cNvPr>
          <p:cNvCxnSpPr>
            <a:cxnSpLocks/>
          </p:cNvCxnSpPr>
          <p:nvPr/>
        </p:nvCxnSpPr>
        <p:spPr>
          <a:xfrm flipH="1">
            <a:off x="2519787" y="2706919"/>
            <a:ext cx="1228435" cy="0"/>
          </a:xfrm>
          <a:prstGeom prst="line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4CD5EB14-9DC7-D131-5D7A-A359C5ACE38F}"/>
              </a:ext>
            </a:extLst>
          </p:cNvPr>
          <p:cNvCxnSpPr>
            <a:cxnSpLocks/>
          </p:cNvCxnSpPr>
          <p:nvPr/>
        </p:nvCxnSpPr>
        <p:spPr>
          <a:xfrm flipV="1">
            <a:off x="2531055" y="3617123"/>
            <a:ext cx="0" cy="533957"/>
          </a:xfrm>
          <a:prstGeom prst="line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B3A05EF3-21F2-147F-404B-F6DBC0E742F1}"/>
              </a:ext>
            </a:extLst>
          </p:cNvPr>
          <p:cNvCxnSpPr>
            <a:cxnSpLocks/>
          </p:cNvCxnSpPr>
          <p:nvPr/>
        </p:nvCxnSpPr>
        <p:spPr>
          <a:xfrm>
            <a:off x="2519787" y="4151080"/>
            <a:ext cx="1228435" cy="0"/>
          </a:xfrm>
          <a:prstGeom prst="line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71AA89C0-4E31-F789-466D-AFBC84E84108}"/>
              </a:ext>
            </a:extLst>
          </p:cNvPr>
          <p:cNvCxnSpPr>
            <a:cxnSpLocks/>
          </p:cNvCxnSpPr>
          <p:nvPr/>
        </p:nvCxnSpPr>
        <p:spPr>
          <a:xfrm>
            <a:off x="2531055" y="2777485"/>
            <a:ext cx="0" cy="406400"/>
          </a:xfrm>
          <a:prstGeom prst="straightConnector1">
            <a:avLst/>
          </a:prstGeom>
          <a:noFill/>
          <a:ln w="28575">
            <a:solidFill>
              <a:srgbClr val="C00000"/>
            </a:solidFill>
            <a:head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BDF1C2E9-2EB5-3423-1E76-002C0C10B2EF}"/>
              </a:ext>
            </a:extLst>
          </p:cNvPr>
          <p:cNvCxnSpPr>
            <a:cxnSpLocks/>
          </p:cNvCxnSpPr>
          <p:nvPr/>
        </p:nvCxnSpPr>
        <p:spPr>
          <a:xfrm>
            <a:off x="2251655" y="3210723"/>
            <a:ext cx="0" cy="406400"/>
          </a:xfrm>
          <a:prstGeom prst="straightConnector1">
            <a:avLst/>
          </a:prstGeom>
          <a:noFill/>
          <a:ln w="28575">
            <a:solidFill>
              <a:schemeClr val="accent1">
                <a:lumMod val="50000"/>
              </a:schemeClr>
            </a:solidFill>
            <a:head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BBD0CF73-FFAE-EF63-E8D5-F3D7F124BB62}"/>
              </a:ext>
            </a:extLst>
          </p:cNvPr>
          <p:cNvCxnSpPr>
            <a:cxnSpLocks/>
            <a:stCxn id="7" idx="0"/>
            <a:endCxn id="7" idx="4"/>
          </p:cNvCxnSpPr>
          <p:nvPr/>
        </p:nvCxnSpPr>
        <p:spPr>
          <a:xfrm>
            <a:off x="2531055" y="3257123"/>
            <a:ext cx="0" cy="360000"/>
          </a:xfrm>
          <a:prstGeom prst="straightConnector1">
            <a:avLst/>
          </a:prstGeom>
          <a:noFill/>
          <a:ln w="28575">
            <a:solidFill>
              <a:schemeClr val="accent1">
                <a:lumMod val="50000"/>
              </a:schemeClr>
            </a:solidFill>
            <a:head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7016F9D8-8607-B211-587B-CF7010F6BB3A}"/>
                  </a:ext>
                </a:extLst>
              </p:cNvPr>
              <p:cNvSpPr txBox="1"/>
              <p:nvPr/>
            </p:nvSpPr>
            <p:spPr>
              <a:xfrm>
                <a:off x="1864940" y="3321590"/>
                <a:ext cx="33701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7016F9D8-8607-B211-587B-CF7010F6BB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4940" y="3321590"/>
                <a:ext cx="337015" cy="184666"/>
              </a:xfrm>
              <a:prstGeom prst="rect">
                <a:avLst/>
              </a:prstGeom>
              <a:blipFill>
                <a:blip r:embed="rId2"/>
                <a:stretch>
                  <a:fillRect l="-10909" t="-6667" r="-16364" b="-3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C09C9AFF-93C0-2C4F-3880-B8A2DBDD30CE}"/>
                  </a:ext>
                </a:extLst>
              </p:cNvPr>
              <p:cNvSpPr txBox="1"/>
              <p:nvPr/>
            </p:nvSpPr>
            <p:spPr>
              <a:xfrm>
                <a:off x="2134672" y="2910065"/>
                <a:ext cx="32425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C09C9AFF-93C0-2C4F-3880-B8A2DBDD30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4672" y="2910065"/>
                <a:ext cx="324256" cy="215444"/>
              </a:xfrm>
              <a:prstGeom prst="rect">
                <a:avLst/>
              </a:prstGeom>
              <a:blipFill>
                <a:blip r:embed="rId3"/>
                <a:stretch>
                  <a:fillRect l="-13208" r="-20755" b="-30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2A95D6E9-30D6-D07A-355A-C72F4FF9F483}"/>
              </a:ext>
            </a:extLst>
          </p:cNvPr>
          <p:cNvCxnSpPr>
            <a:cxnSpLocks/>
          </p:cNvCxnSpPr>
          <p:nvPr/>
        </p:nvCxnSpPr>
        <p:spPr>
          <a:xfrm flipV="1">
            <a:off x="3749861" y="2706919"/>
            <a:ext cx="0" cy="1444161"/>
          </a:xfrm>
          <a:prstGeom prst="line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5ACA584E-9EA9-6A7F-772D-5E9751D568F2}"/>
              </a:ext>
            </a:extLst>
          </p:cNvPr>
          <p:cNvGrpSpPr/>
          <p:nvPr/>
        </p:nvGrpSpPr>
        <p:grpSpPr>
          <a:xfrm>
            <a:off x="3568222" y="3166393"/>
            <a:ext cx="360000" cy="541100"/>
            <a:chOff x="3762956" y="1758349"/>
            <a:chExt cx="360000" cy="541100"/>
          </a:xfrm>
        </p:grpSpPr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22B687EF-8292-7CA2-20DE-E9209D224B21}"/>
                </a:ext>
              </a:extLst>
            </p:cNvPr>
            <p:cNvSpPr/>
            <p:nvPr/>
          </p:nvSpPr>
          <p:spPr>
            <a:xfrm>
              <a:off x="3762956" y="1848899"/>
              <a:ext cx="360000" cy="36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07B2BB8-A46B-4929-9205-FCE1FEFE7287}"/>
                </a:ext>
              </a:extLst>
            </p:cNvPr>
            <p:cNvSpPr/>
            <p:nvPr/>
          </p:nvSpPr>
          <p:spPr>
            <a:xfrm>
              <a:off x="3864223" y="1758349"/>
              <a:ext cx="157464" cy="11086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429C8BA-DF08-E6E1-85FA-6900CA998EEB}"/>
                </a:ext>
              </a:extLst>
            </p:cNvPr>
            <p:cNvSpPr/>
            <p:nvPr/>
          </p:nvSpPr>
          <p:spPr>
            <a:xfrm>
              <a:off x="3866029" y="2188582"/>
              <a:ext cx="157464" cy="11086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3" name="Ellipse 22">
            <a:extLst>
              <a:ext uri="{FF2B5EF4-FFF2-40B4-BE49-F238E27FC236}">
                <a16:creationId xmlns:a16="http://schemas.microsoft.com/office/drawing/2014/main" id="{822BA9D6-E28E-E2A3-B159-5A749FE19559}"/>
              </a:ext>
            </a:extLst>
          </p:cNvPr>
          <p:cNvSpPr/>
          <p:nvPr/>
        </p:nvSpPr>
        <p:spPr>
          <a:xfrm flipH="1">
            <a:off x="5598703" y="3257123"/>
            <a:ext cx="360000" cy="360000"/>
          </a:xfrm>
          <a:prstGeom prst="ellipse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95542BDE-7088-2F4F-7252-441064D79744}"/>
              </a:ext>
            </a:extLst>
          </p:cNvPr>
          <p:cNvCxnSpPr>
            <a:cxnSpLocks/>
            <a:stCxn id="23" idx="0"/>
          </p:cNvCxnSpPr>
          <p:nvPr/>
        </p:nvCxnSpPr>
        <p:spPr>
          <a:xfrm flipH="1" flipV="1">
            <a:off x="5778703" y="2706919"/>
            <a:ext cx="0" cy="550204"/>
          </a:xfrm>
          <a:prstGeom prst="line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6D3D489F-FB52-BC00-751D-CB38E628F0EC}"/>
              </a:ext>
            </a:extLst>
          </p:cNvPr>
          <p:cNvCxnSpPr>
            <a:cxnSpLocks/>
          </p:cNvCxnSpPr>
          <p:nvPr/>
        </p:nvCxnSpPr>
        <p:spPr>
          <a:xfrm>
            <a:off x="4877588" y="2706919"/>
            <a:ext cx="901115" cy="0"/>
          </a:xfrm>
          <a:prstGeom prst="line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2E10FBA8-4970-A19F-3D98-4949C1EFEB7D}"/>
              </a:ext>
            </a:extLst>
          </p:cNvPr>
          <p:cNvCxnSpPr>
            <a:cxnSpLocks/>
          </p:cNvCxnSpPr>
          <p:nvPr/>
        </p:nvCxnSpPr>
        <p:spPr>
          <a:xfrm flipH="1" flipV="1">
            <a:off x="5778703" y="3617123"/>
            <a:ext cx="0" cy="533957"/>
          </a:xfrm>
          <a:prstGeom prst="line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00FC4C28-4582-B449-B4EE-E5B49F376D55}"/>
              </a:ext>
            </a:extLst>
          </p:cNvPr>
          <p:cNvCxnSpPr>
            <a:cxnSpLocks/>
          </p:cNvCxnSpPr>
          <p:nvPr/>
        </p:nvCxnSpPr>
        <p:spPr>
          <a:xfrm flipH="1">
            <a:off x="4886656" y="4151080"/>
            <a:ext cx="892047" cy="0"/>
          </a:xfrm>
          <a:prstGeom prst="line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01B119B1-52EB-870A-279A-D92E9BE62522}"/>
              </a:ext>
            </a:extLst>
          </p:cNvPr>
          <p:cNvCxnSpPr>
            <a:cxnSpLocks/>
          </p:cNvCxnSpPr>
          <p:nvPr/>
        </p:nvCxnSpPr>
        <p:spPr>
          <a:xfrm flipH="1">
            <a:off x="6053023" y="3206313"/>
            <a:ext cx="0" cy="406400"/>
          </a:xfrm>
          <a:prstGeom prst="straightConnector1">
            <a:avLst/>
          </a:prstGeom>
          <a:noFill/>
          <a:ln w="28575">
            <a:solidFill>
              <a:schemeClr val="accent1">
                <a:lumMod val="50000"/>
              </a:schemeClr>
            </a:solidFill>
            <a:head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E9128B21-2CD3-042B-C6FC-8F4ECB54F9DD}"/>
                  </a:ext>
                </a:extLst>
              </p:cNvPr>
              <p:cNvSpPr txBox="1"/>
              <p:nvPr/>
            </p:nvSpPr>
            <p:spPr>
              <a:xfrm>
                <a:off x="6096000" y="3349304"/>
                <a:ext cx="246754" cy="1997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E9128B21-2CD3-042B-C6FC-8F4ECB54F9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349304"/>
                <a:ext cx="246754" cy="199735"/>
              </a:xfrm>
              <a:prstGeom prst="rect">
                <a:avLst/>
              </a:prstGeom>
              <a:blipFill>
                <a:blip r:embed="rId4"/>
                <a:stretch>
                  <a:fillRect l="-22500" r="-77500" b="-3030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D745ECB0-3CD0-BB1B-EDAD-9FC2F368C65A}"/>
                  </a:ext>
                </a:extLst>
              </p:cNvPr>
              <p:cNvSpPr txBox="1"/>
              <p:nvPr/>
            </p:nvSpPr>
            <p:spPr>
              <a:xfrm flipH="1">
                <a:off x="4917309" y="2822480"/>
                <a:ext cx="407098" cy="2329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D745ECB0-3CD0-BB1B-EDAD-9FC2F368C6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917309" y="2822480"/>
                <a:ext cx="407098" cy="232949"/>
              </a:xfrm>
              <a:prstGeom prst="rect">
                <a:avLst/>
              </a:prstGeom>
              <a:blipFill>
                <a:blip r:embed="rId5"/>
                <a:stretch>
                  <a:fillRect l="-10606" r="-15152" b="-2631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7A08A54C-4AAB-DB69-CF83-8B2B99D052B8}"/>
              </a:ext>
            </a:extLst>
          </p:cNvPr>
          <p:cNvCxnSpPr>
            <a:cxnSpLocks/>
          </p:cNvCxnSpPr>
          <p:nvPr/>
        </p:nvCxnSpPr>
        <p:spPr>
          <a:xfrm flipH="1">
            <a:off x="4884851" y="2706865"/>
            <a:ext cx="0" cy="406400"/>
          </a:xfrm>
          <a:prstGeom prst="straightConnector1">
            <a:avLst/>
          </a:prstGeom>
          <a:noFill/>
          <a:ln w="28575">
            <a:solidFill>
              <a:srgbClr val="C00000"/>
            </a:solidFill>
            <a:head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19853D34-F7D4-8168-C11E-ABC3634A2D86}"/>
              </a:ext>
            </a:extLst>
          </p:cNvPr>
          <p:cNvGrpSpPr/>
          <p:nvPr/>
        </p:nvGrpSpPr>
        <p:grpSpPr>
          <a:xfrm flipH="1">
            <a:off x="4706656" y="3162163"/>
            <a:ext cx="360000" cy="541100"/>
            <a:chOff x="3762956" y="1758349"/>
            <a:chExt cx="360000" cy="541100"/>
          </a:xfrm>
        </p:grpSpPr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0E13D502-76F0-0EDC-BBF8-87F5C6035287}"/>
                </a:ext>
              </a:extLst>
            </p:cNvPr>
            <p:cNvSpPr/>
            <p:nvPr/>
          </p:nvSpPr>
          <p:spPr>
            <a:xfrm>
              <a:off x="3762956" y="1848899"/>
              <a:ext cx="360000" cy="36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8927109-A2A8-93EF-B305-20FA61EAA66C}"/>
                </a:ext>
              </a:extLst>
            </p:cNvPr>
            <p:cNvSpPr/>
            <p:nvPr/>
          </p:nvSpPr>
          <p:spPr>
            <a:xfrm>
              <a:off x="3864223" y="1758349"/>
              <a:ext cx="157464" cy="11086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FECCF5D-69AA-D9D4-7BF1-5CF18070B41E}"/>
                </a:ext>
              </a:extLst>
            </p:cNvPr>
            <p:cNvSpPr/>
            <p:nvPr/>
          </p:nvSpPr>
          <p:spPr>
            <a:xfrm>
              <a:off x="3866029" y="2188582"/>
              <a:ext cx="157464" cy="11086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5E474B1E-6E9C-C570-D2D2-299415441A3B}"/>
              </a:ext>
            </a:extLst>
          </p:cNvPr>
          <p:cNvCxnSpPr>
            <a:cxnSpLocks/>
            <a:stCxn id="35" idx="6"/>
          </p:cNvCxnSpPr>
          <p:nvPr/>
        </p:nvCxnSpPr>
        <p:spPr>
          <a:xfrm flipH="1">
            <a:off x="3928222" y="3432713"/>
            <a:ext cx="778434" cy="0"/>
          </a:xfrm>
          <a:prstGeom prst="line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6CC7AAA4-9825-7D08-ACFC-F8AF94A0257F}"/>
              </a:ext>
            </a:extLst>
          </p:cNvPr>
          <p:cNvSpPr/>
          <p:nvPr/>
        </p:nvSpPr>
        <p:spPr>
          <a:xfrm>
            <a:off x="4253550" y="3142441"/>
            <a:ext cx="119479" cy="576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579187D-DCED-1489-B0DF-AE3E45B4CE6C}"/>
              </a:ext>
            </a:extLst>
          </p:cNvPr>
          <p:cNvSpPr/>
          <p:nvPr/>
        </p:nvSpPr>
        <p:spPr>
          <a:xfrm>
            <a:off x="4257639" y="3138723"/>
            <a:ext cx="108000" cy="1080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BC5AA9A-3ACA-8449-E2AB-E3CB16F43644}"/>
              </a:ext>
            </a:extLst>
          </p:cNvPr>
          <p:cNvSpPr/>
          <p:nvPr/>
        </p:nvSpPr>
        <p:spPr>
          <a:xfrm>
            <a:off x="4257639" y="3370484"/>
            <a:ext cx="108000" cy="1080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39D7F9A-7388-4A35-5D26-078A4D6DCEAB}"/>
              </a:ext>
            </a:extLst>
          </p:cNvPr>
          <p:cNvSpPr/>
          <p:nvPr/>
        </p:nvSpPr>
        <p:spPr>
          <a:xfrm>
            <a:off x="4257639" y="3602246"/>
            <a:ext cx="108000" cy="1080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BE11EED-7E95-79B1-DAE0-F63F02CD1C0A}"/>
              </a:ext>
            </a:extLst>
          </p:cNvPr>
          <p:cNvSpPr/>
          <p:nvPr/>
        </p:nvSpPr>
        <p:spPr>
          <a:xfrm>
            <a:off x="1778000" y="2545081"/>
            <a:ext cx="2196150" cy="1777997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BDAB0C7-8F21-3207-73FE-4E4A8C85BA46}"/>
              </a:ext>
            </a:extLst>
          </p:cNvPr>
          <p:cNvSpPr/>
          <p:nvPr/>
        </p:nvSpPr>
        <p:spPr>
          <a:xfrm>
            <a:off x="4620237" y="2543714"/>
            <a:ext cx="1975378" cy="1777997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0FFC6A44-10EA-442A-7743-DDCA2BE3BF02}"/>
              </a:ext>
            </a:extLst>
          </p:cNvPr>
          <p:cNvSpPr txBox="1"/>
          <p:nvPr/>
        </p:nvSpPr>
        <p:spPr>
          <a:xfrm>
            <a:off x="5712743" y="3303138"/>
            <a:ext cx="13625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b="1" dirty="0">
                <a:solidFill>
                  <a:srgbClr val="002060"/>
                </a:solidFill>
              </a:rPr>
              <a:t>V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E221B4C5-7A1D-FE67-E4CD-683A335F39DC}"/>
              </a:ext>
            </a:extLst>
          </p:cNvPr>
          <p:cNvSpPr txBox="1"/>
          <p:nvPr/>
        </p:nvSpPr>
        <p:spPr>
          <a:xfrm>
            <a:off x="1778000" y="2174632"/>
            <a:ext cx="2196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Moteur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5EE88F01-AAA5-94E7-B23C-6ACFB66D1757}"/>
              </a:ext>
            </a:extLst>
          </p:cNvPr>
          <p:cNvSpPr txBox="1"/>
          <p:nvPr/>
        </p:nvSpPr>
        <p:spPr>
          <a:xfrm>
            <a:off x="4620233" y="2177908"/>
            <a:ext cx="1975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Générateur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5E632992-3D99-33AE-2BB3-181300FF8202}"/>
              </a:ext>
            </a:extLst>
          </p:cNvPr>
          <p:cNvSpPr txBox="1"/>
          <p:nvPr/>
        </p:nvSpPr>
        <p:spPr>
          <a:xfrm rot="16200000">
            <a:off x="3762775" y="2607314"/>
            <a:ext cx="1025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Mesure vitesse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5C26760-6D5F-3969-6631-C2881E4DCEFF}"/>
              </a:ext>
            </a:extLst>
          </p:cNvPr>
          <p:cNvSpPr txBox="1"/>
          <p:nvPr/>
        </p:nvSpPr>
        <p:spPr>
          <a:xfrm>
            <a:off x="7983666" y="1033136"/>
            <a:ext cx="36270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NDLR </a:t>
            </a:r>
          </a:p>
          <a:p>
            <a:r>
              <a:rPr lang="fr-FR" dirty="0"/>
              <a:t>L’impédance du voltmètre est grande donc le courant est petit, donc le couple est petit, donc le générateur tourne facilement.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8317438-8187-A84A-F991-1321BA0588E6}"/>
              </a:ext>
            </a:extLst>
          </p:cNvPr>
          <p:cNvSpPr txBox="1"/>
          <p:nvPr/>
        </p:nvSpPr>
        <p:spPr>
          <a:xfrm>
            <a:off x="5703069" y="4071462"/>
            <a:ext cx="9955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VOLTMETRE</a:t>
            </a:r>
          </a:p>
        </p:txBody>
      </p:sp>
    </p:spTree>
    <p:extLst>
      <p:ext uri="{BB962C8B-B14F-4D97-AF65-F5344CB8AC3E}">
        <p14:creationId xmlns:p14="http://schemas.microsoft.com/office/powerpoint/2010/main" val="2488368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CBC5B0-16FD-113E-846D-FCF0DBEC8C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221371C7-7945-CCEC-BCA2-8F7F20E4F5F3}"/>
              </a:ext>
            </a:extLst>
          </p:cNvPr>
          <p:cNvCxnSpPr>
            <a:cxnSpLocks/>
          </p:cNvCxnSpPr>
          <p:nvPr/>
        </p:nvCxnSpPr>
        <p:spPr>
          <a:xfrm flipH="1" flipV="1">
            <a:off x="4885017" y="2706919"/>
            <a:ext cx="0" cy="1444161"/>
          </a:xfrm>
          <a:prstGeom prst="line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" name="Ellipse 6">
            <a:extLst>
              <a:ext uri="{FF2B5EF4-FFF2-40B4-BE49-F238E27FC236}">
                <a16:creationId xmlns:a16="http://schemas.microsoft.com/office/drawing/2014/main" id="{B5573440-3904-5171-6DEA-DC8F2B24AE22}"/>
              </a:ext>
            </a:extLst>
          </p:cNvPr>
          <p:cNvSpPr/>
          <p:nvPr/>
        </p:nvSpPr>
        <p:spPr>
          <a:xfrm>
            <a:off x="2351055" y="3257123"/>
            <a:ext cx="360000" cy="360000"/>
          </a:xfrm>
          <a:prstGeom prst="ellipse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9249C815-5935-8693-2B28-BF81AE96D9A8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2531055" y="2706919"/>
            <a:ext cx="0" cy="550204"/>
          </a:xfrm>
          <a:prstGeom prst="line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7C05DFA3-5F23-D42C-2AFE-CD2B8D28DC98}"/>
              </a:ext>
            </a:extLst>
          </p:cNvPr>
          <p:cNvCxnSpPr>
            <a:cxnSpLocks/>
          </p:cNvCxnSpPr>
          <p:nvPr/>
        </p:nvCxnSpPr>
        <p:spPr>
          <a:xfrm flipH="1">
            <a:off x="2519787" y="2706919"/>
            <a:ext cx="1228435" cy="0"/>
          </a:xfrm>
          <a:prstGeom prst="line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9155B9F7-4125-778D-99AE-9234B477F266}"/>
              </a:ext>
            </a:extLst>
          </p:cNvPr>
          <p:cNvCxnSpPr>
            <a:cxnSpLocks/>
          </p:cNvCxnSpPr>
          <p:nvPr/>
        </p:nvCxnSpPr>
        <p:spPr>
          <a:xfrm flipV="1">
            <a:off x="2531055" y="3617123"/>
            <a:ext cx="0" cy="533957"/>
          </a:xfrm>
          <a:prstGeom prst="line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9528A191-C1F4-0AFC-16D1-ACBDEE46BF47}"/>
              </a:ext>
            </a:extLst>
          </p:cNvPr>
          <p:cNvCxnSpPr>
            <a:cxnSpLocks/>
          </p:cNvCxnSpPr>
          <p:nvPr/>
        </p:nvCxnSpPr>
        <p:spPr>
          <a:xfrm>
            <a:off x="2519787" y="4151080"/>
            <a:ext cx="1228435" cy="0"/>
          </a:xfrm>
          <a:prstGeom prst="line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6815939B-F634-615A-FA40-02A3370DB5EA}"/>
              </a:ext>
            </a:extLst>
          </p:cNvPr>
          <p:cNvCxnSpPr>
            <a:cxnSpLocks/>
          </p:cNvCxnSpPr>
          <p:nvPr/>
        </p:nvCxnSpPr>
        <p:spPr>
          <a:xfrm>
            <a:off x="2531055" y="2777485"/>
            <a:ext cx="0" cy="406400"/>
          </a:xfrm>
          <a:prstGeom prst="straightConnector1">
            <a:avLst/>
          </a:prstGeom>
          <a:noFill/>
          <a:ln w="28575">
            <a:solidFill>
              <a:srgbClr val="C00000"/>
            </a:solidFill>
            <a:head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75D6B1AA-0B8B-05FE-E7C4-CF46C83A3E55}"/>
              </a:ext>
            </a:extLst>
          </p:cNvPr>
          <p:cNvCxnSpPr>
            <a:cxnSpLocks/>
          </p:cNvCxnSpPr>
          <p:nvPr/>
        </p:nvCxnSpPr>
        <p:spPr>
          <a:xfrm>
            <a:off x="2251655" y="3210723"/>
            <a:ext cx="0" cy="406400"/>
          </a:xfrm>
          <a:prstGeom prst="straightConnector1">
            <a:avLst/>
          </a:prstGeom>
          <a:noFill/>
          <a:ln w="28575">
            <a:solidFill>
              <a:schemeClr val="accent1">
                <a:lumMod val="50000"/>
              </a:schemeClr>
            </a:solidFill>
            <a:head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770025DE-7FEA-63A5-D794-23C78DB22390}"/>
              </a:ext>
            </a:extLst>
          </p:cNvPr>
          <p:cNvCxnSpPr>
            <a:cxnSpLocks/>
            <a:stCxn id="7" idx="0"/>
            <a:endCxn id="7" idx="4"/>
          </p:cNvCxnSpPr>
          <p:nvPr/>
        </p:nvCxnSpPr>
        <p:spPr>
          <a:xfrm>
            <a:off x="2531055" y="3257123"/>
            <a:ext cx="0" cy="360000"/>
          </a:xfrm>
          <a:prstGeom prst="straightConnector1">
            <a:avLst/>
          </a:prstGeom>
          <a:noFill/>
          <a:ln w="28575">
            <a:solidFill>
              <a:schemeClr val="accent1">
                <a:lumMod val="50000"/>
              </a:schemeClr>
            </a:solidFill>
            <a:head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16EBEB4C-2653-A787-2BEC-CD445D5F8C8F}"/>
                  </a:ext>
                </a:extLst>
              </p:cNvPr>
              <p:cNvSpPr txBox="1"/>
              <p:nvPr/>
            </p:nvSpPr>
            <p:spPr>
              <a:xfrm>
                <a:off x="1864940" y="3321590"/>
                <a:ext cx="33701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7016F9D8-8607-B211-587B-CF7010F6BB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4940" y="3321590"/>
                <a:ext cx="337015" cy="184666"/>
              </a:xfrm>
              <a:prstGeom prst="rect">
                <a:avLst/>
              </a:prstGeom>
              <a:blipFill>
                <a:blip r:embed="rId2"/>
                <a:stretch>
                  <a:fillRect l="-10909" t="-6667" r="-16364" b="-3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14C3248A-693D-A277-3765-8503457784F8}"/>
                  </a:ext>
                </a:extLst>
              </p:cNvPr>
              <p:cNvSpPr txBox="1"/>
              <p:nvPr/>
            </p:nvSpPr>
            <p:spPr>
              <a:xfrm>
                <a:off x="2134672" y="2910065"/>
                <a:ext cx="32425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C09C9AFF-93C0-2C4F-3880-B8A2DBDD30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4672" y="2910065"/>
                <a:ext cx="324256" cy="215444"/>
              </a:xfrm>
              <a:prstGeom prst="rect">
                <a:avLst/>
              </a:prstGeom>
              <a:blipFill>
                <a:blip r:embed="rId3"/>
                <a:stretch>
                  <a:fillRect l="-13208" r="-20755" b="-30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9488F13F-E918-505B-9684-CE988B57258E}"/>
              </a:ext>
            </a:extLst>
          </p:cNvPr>
          <p:cNvCxnSpPr>
            <a:cxnSpLocks/>
          </p:cNvCxnSpPr>
          <p:nvPr/>
        </p:nvCxnSpPr>
        <p:spPr>
          <a:xfrm flipV="1">
            <a:off x="3749861" y="2706919"/>
            <a:ext cx="0" cy="1444161"/>
          </a:xfrm>
          <a:prstGeom prst="line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87AA9D8A-AAD1-FE4F-06C3-A6954EBE5B8D}"/>
              </a:ext>
            </a:extLst>
          </p:cNvPr>
          <p:cNvGrpSpPr/>
          <p:nvPr/>
        </p:nvGrpSpPr>
        <p:grpSpPr>
          <a:xfrm>
            <a:off x="3568222" y="3166393"/>
            <a:ext cx="360000" cy="541100"/>
            <a:chOff x="3762956" y="1758349"/>
            <a:chExt cx="360000" cy="541100"/>
          </a:xfrm>
        </p:grpSpPr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5C956F92-4CAE-39D8-F71E-1FBD92B8EF3E}"/>
                </a:ext>
              </a:extLst>
            </p:cNvPr>
            <p:cNvSpPr/>
            <p:nvPr/>
          </p:nvSpPr>
          <p:spPr>
            <a:xfrm>
              <a:off x="3762956" y="1848899"/>
              <a:ext cx="360000" cy="36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857DDB9-E0AD-9346-C6D8-93803E08599E}"/>
                </a:ext>
              </a:extLst>
            </p:cNvPr>
            <p:cNvSpPr/>
            <p:nvPr/>
          </p:nvSpPr>
          <p:spPr>
            <a:xfrm>
              <a:off x="3864223" y="1758349"/>
              <a:ext cx="157464" cy="11086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6EBDBBC-7EB8-B540-609B-9D6E958B0247}"/>
                </a:ext>
              </a:extLst>
            </p:cNvPr>
            <p:cNvSpPr/>
            <p:nvPr/>
          </p:nvSpPr>
          <p:spPr>
            <a:xfrm>
              <a:off x="3866029" y="2188582"/>
              <a:ext cx="157464" cy="11086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3" name="Ellipse 22">
            <a:extLst>
              <a:ext uri="{FF2B5EF4-FFF2-40B4-BE49-F238E27FC236}">
                <a16:creationId xmlns:a16="http://schemas.microsoft.com/office/drawing/2014/main" id="{0C7C022F-D7A3-610E-617B-20B346D85851}"/>
              </a:ext>
            </a:extLst>
          </p:cNvPr>
          <p:cNvSpPr/>
          <p:nvPr/>
        </p:nvSpPr>
        <p:spPr>
          <a:xfrm flipH="1">
            <a:off x="5598703" y="3257123"/>
            <a:ext cx="360000" cy="360000"/>
          </a:xfrm>
          <a:prstGeom prst="ellipse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96BA39EC-502D-137F-4FC3-A8628A37AC05}"/>
              </a:ext>
            </a:extLst>
          </p:cNvPr>
          <p:cNvCxnSpPr>
            <a:cxnSpLocks/>
            <a:stCxn id="23" idx="0"/>
          </p:cNvCxnSpPr>
          <p:nvPr/>
        </p:nvCxnSpPr>
        <p:spPr>
          <a:xfrm flipH="1" flipV="1">
            <a:off x="5778703" y="2706919"/>
            <a:ext cx="0" cy="550204"/>
          </a:xfrm>
          <a:prstGeom prst="line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EB8AF947-1EEB-4726-E0CD-F2C849222C88}"/>
              </a:ext>
            </a:extLst>
          </p:cNvPr>
          <p:cNvCxnSpPr>
            <a:cxnSpLocks/>
          </p:cNvCxnSpPr>
          <p:nvPr/>
        </p:nvCxnSpPr>
        <p:spPr>
          <a:xfrm>
            <a:off x="4877588" y="2706919"/>
            <a:ext cx="1381124" cy="0"/>
          </a:xfrm>
          <a:prstGeom prst="line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626CF869-17AA-6F7A-D10D-17C5EB126772}"/>
              </a:ext>
            </a:extLst>
          </p:cNvPr>
          <p:cNvCxnSpPr>
            <a:cxnSpLocks/>
          </p:cNvCxnSpPr>
          <p:nvPr/>
        </p:nvCxnSpPr>
        <p:spPr>
          <a:xfrm flipH="1" flipV="1">
            <a:off x="5778703" y="3617123"/>
            <a:ext cx="0" cy="533957"/>
          </a:xfrm>
          <a:prstGeom prst="line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814CE2CB-EE07-689D-202A-10D6103EC4BD}"/>
              </a:ext>
            </a:extLst>
          </p:cNvPr>
          <p:cNvCxnSpPr>
            <a:cxnSpLocks/>
          </p:cNvCxnSpPr>
          <p:nvPr/>
        </p:nvCxnSpPr>
        <p:spPr>
          <a:xfrm flipH="1">
            <a:off x="4886656" y="4151080"/>
            <a:ext cx="1372056" cy="0"/>
          </a:xfrm>
          <a:prstGeom prst="line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28E232FA-F039-8307-E481-2E8362710032}"/>
                  </a:ext>
                </a:extLst>
              </p:cNvPr>
              <p:cNvSpPr txBox="1"/>
              <p:nvPr/>
            </p:nvSpPr>
            <p:spPr>
              <a:xfrm flipH="1">
                <a:off x="4917309" y="2822480"/>
                <a:ext cx="407098" cy="2329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D745ECB0-3CD0-BB1B-EDAD-9FC2F368C6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917309" y="2822480"/>
                <a:ext cx="407098" cy="232949"/>
              </a:xfrm>
              <a:prstGeom prst="rect">
                <a:avLst/>
              </a:prstGeom>
              <a:blipFill>
                <a:blip r:embed="rId5"/>
                <a:stretch>
                  <a:fillRect l="-10606" r="-15152" b="-2631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E38D98AA-B5CA-4514-F71D-0CD84481CED2}"/>
              </a:ext>
            </a:extLst>
          </p:cNvPr>
          <p:cNvCxnSpPr>
            <a:cxnSpLocks/>
          </p:cNvCxnSpPr>
          <p:nvPr/>
        </p:nvCxnSpPr>
        <p:spPr>
          <a:xfrm flipH="1">
            <a:off x="4884851" y="2706865"/>
            <a:ext cx="0" cy="406400"/>
          </a:xfrm>
          <a:prstGeom prst="straightConnector1">
            <a:avLst/>
          </a:prstGeom>
          <a:noFill/>
          <a:ln w="28575">
            <a:solidFill>
              <a:srgbClr val="C00000"/>
            </a:solidFill>
            <a:head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6B3F536B-EA92-7C42-AEB4-405CBA15C5C1}"/>
              </a:ext>
            </a:extLst>
          </p:cNvPr>
          <p:cNvGrpSpPr/>
          <p:nvPr/>
        </p:nvGrpSpPr>
        <p:grpSpPr>
          <a:xfrm flipH="1">
            <a:off x="4706656" y="3162163"/>
            <a:ext cx="360000" cy="541100"/>
            <a:chOff x="3762956" y="1758349"/>
            <a:chExt cx="360000" cy="541100"/>
          </a:xfrm>
        </p:grpSpPr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9952B981-7664-EFB5-5FCF-31819ABA4871}"/>
                </a:ext>
              </a:extLst>
            </p:cNvPr>
            <p:cNvSpPr/>
            <p:nvPr/>
          </p:nvSpPr>
          <p:spPr>
            <a:xfrm>
              <a:off x="3762956" y="1848899"/>
              <a:ext cx="360000" cy="36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91D0BD85-68CB-5698-8AB9-9C388C54FCE7}"/>
                </a:ext>
              </a:extLst>
            </p:cNvPr>
            <p:cNvSpPr/>
            <p:nvPr/>
          </p:nvSpPr>
          <p:spPr>
            <a:xfrm>
              <a:off x="3864223" y="1758349"/>
              <a:ext cx="157464" cy="11086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C5ACB48-D965-0160-19D6-883FBDF71B63}"/>
                </a:ext>
              </a:extLst>
            </p:cNvPr>
            <p:cNvSpPr/>
            <p:nvPr/>
          </p:nvSpPr>
          <p:spPr>
            <a:xfrm>
              <a:off x="3866029" y="2188582"/>
              <a:ext cx="157464" cy="11086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C34C8904-3FCE-6438-1C43-91393E53A048}"/>
              </a:ext>
            </a:extLst>
          </p:cNvPr>
          <p:cNvCxnSpPr>
            <a:cxnSpLocks/>
            <a:stCxn id="35" idx="6"/>
          </p:cNvCxnSpPr>
          <p:nvPr/>
        </p:nvCxnSpPr>
        <p:spPr>
          <a:xfrm flipH="1">
            <a:off x="3928222" y="3432713"/>
            <a:ext cx="778434" cy="0"/>
          </a:xfrm>
          <a:prstGeom prst="line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1560279A-76AC-110A-1C61-A1542E54FE62}"/>
              </a:ext>
            </a:extLst>
          </p:cNvPr>
          <p:cNvSpPr/>
          <p:nvPr/>
        </p:nvSpPr>
        <p:spPr>
          <a:xfrm>
            <a:off x="4253550" y="3142441"/>
            <a:ext cx="119479" cy="576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DF7B792-6250-4A59-3A13-1D04BE712516}"/>
              </a:ext>
            </a:extLst>
          </p:cNvPr>
          <p:cNvSpPr/>
          <p:nvPr/>
        </p:nvSpPr>
        <p:spPr>
          <a:xfrm>
            <a:off x="4257639" y="3138723"/>
            <a:ext cx="108000" cy="1080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FFC3723-DFC4-1984-FF76-F3AD114D7512}"/>
              </a:ext>
            </a:extLst>
          </p:cNvPr>
          <p:cNvSpPr/>
          <p:nvPr/>
        </p:nvSpPr>
        <p:spPr>
          <a:xfrm>
            <a:off x="4257639" y="3370484"/>
            <a:ext cx="108000" cy="1080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5F7628F-1CBE-B6CD-8821-4D99CE856150}"/>
              </a:ext>
            </a:extLst>
          </p:cNvPr>
          <p:cNvSpPr/>
          <p:nvPr/>
        </p:nvSpPr>
        <p:spPr>
          <a:xfrm>
            <a:off x="4257639" y="3602246"/>
            <a:ext cx="108000" cy="1080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89821ED-6406-429C-FAB7-E4612663B7BE}"/>
              </a:ext>
            </a:extLst>
          </p:cNvPr>
          <p:cNvSpPr/>
          <p:nvPr/>
        </p:nvSpPr>
        <p:spPr>
          <a:xfrm>
            <a:off x="1778000" y="2545081"/>
            <a:ext cx="2196150" cy="1777997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64581FB-3628-D46F-D2E2-C959A773CE76}"/>
              </a:ext>
            </a:extLst>
          </p:cNvPr>
          <p:cNvSpPr/>
          <p:nvPr/>
        </p:nvSpPr>
        <p:spPr>
          <a:xfrm>
            <a:off x="4620237" y="2543714"/>
            <a:ext cx="1975378" cy="1777997"/>
          </a:xfrm>
          <a:prstGeom prst="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2BCAA077-E1CF-098A-C6DB-CBFE2C5E2D6B}"/>
              </a:ext>
            </a:extLst>
          </p:cNvPr>
          <p:cNvSpPr txBox="1"/>
          <p:nvPr/>
        </p:nvSpPr>
        <p:spPr>
          <a:xfrm>
            <a:off x="5712743" y="3303138"/>
            <a:ext cx="13946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b="1" dirty="0">
                <a:solidFill>
                  <a:srgbClr val="002060"/>
                </a:solidFill>
              </a:rPr>
              <a:t>A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A416B9AD-CDE9-B7BF-5556-3DB04072A61A}"/>
              </a:ext>
            </a:extLst>
          </p:cNvPr>
          <p:cNvSpPr txBox="1"/>
          <p:nvPr/>
        </p:nvSpPr>
        <p:spPr>
          <a:xfrm>
            <a:off x="1778000" y="2174632"/>
            <a:ext cx="2196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Moteur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880DF7FF-3406-8938-702D-6E7CB345856B}"/>
              </a:ext>
            </a:extLst>
          </p:cNvPr>
          <p:cNvSpPr txBox="1"/>
          <p:nvPr/>
        </p:nvSpPr>
        <p:spPr>
          <a:xfrm>
            <a:off x="4620233" y="2177908"/>
            <a:ext cx="1975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Générateur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AB6DA6AB-2586-20F5-98BB-EFAC4273728A}"/>
              </a:ext>
            </a:extLst>
          </p:cNvPr>
          <p:cNvSpPr txBox="1"/>
          <p:nvPr/>
        </p:nvSpPr>
        <p:spPr>
          <a:xfrm rot="16200000">
            <a:off x="3762775" y="2607314"/>
            <a:ext cx="1025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Mesure vitesse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183285A-2B74-7137-F875-10556E266938}"/>
              </a:ext>
            </a:extLst>
          </p:cNvPr>
          <p:cNvSpPr txBox="1"/>
          <p:nvPr/>
        </p:nvSpPr>
        <p:spPr>
          <a:xfrm>
            <a:off x="7983666" y="1033136"/>
            <a:ext cx="36270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NDLR </a:t>
            </a:r>
          </a:p>
          <a:p>
            <a:r>
              <a:rPr lang="fr-FR" dirty="0"/>
              <a:t>L’impédance de l’</a:t>
            </a:r>
            <a:r>
              <a:rPr lang="fr-FR" dirty="0" err="1"/>
              <a:t>ampèremetre</a:t>
            </a:r>
            <a:r>
              <a:rPr lang="fr-FR" dirty="0"/>
              <a:t> est </a:t>
            </a:r>
            <a:r>
              <a:rPr lang="fr-FR" dirty="0" err="1"/>
              <a:t>est</a:t>
            </a:r>
            <a:r>
              <a:rPr lang="fr-FR" dirty="0"/>
              <a:t> petite  le moteur est en court circuit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0269AA1-0A89-1937-4A47-7A80224D79B1}"/>
              </a:ext>
            </a:extLst>
          </p:cNvPr>
          <p:cNvSpPr txBox="1"/>
          <p:nvPr/>
        </p:nvSpPr>
        <p:spPr>
          <a:xfrm>
            <a:off x="4720430" y="3608592"/>
            <a:ext cx="13356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/>
              <a:t>AMPEREMETRE</a:t>
            </a:r>
          </a:p>
        </p:txBody>
      </p: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9310A404-97E0-E738-EA09-2E86EA0CF7FF}"/>
              </a:ext>
            </a:extLst>
          </p:cNvPr>
          <p:cNvGrpSpPr/>
          <p:nvPr/>
        </p:nvGrpSpPr>
        <p:grpSpPr>
          <a:xfrm>
            <a:off x="6078712" y="2706919"/>
            <a:ext cx="744051" cy="1444161"/>
            <a:chOff x="7151057" y="2706919"/>
            <a:chExt cx="744051" cy="1444161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8DC433D4-A741-C001-35B8-B37168F37BEC}"/>
                </a:ext>
              </a:extLst>
            </p:cNvPr>
            <p:cNvSpPr/>
            <p:nvPr/>
          </p:nvSpPr>
          <p:spPr>
            <a:xfrm flipH="1">
              <a:off x="7151057" y="3257123"/>
              <a:ext cx="360000" cy="360000"/>
            </a:xfrm>
            <a:prstGeom prst="ellipse">
              <a:avLst/>
            </a:pr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90E0BB7C-48D9-2F78-C942-BBC7BBADE442}"/>
                </a:ext>
              </a:extLst>
            </p:cNvPr>
            <p:cNvCxnSpPr>
              <a:cxnSpLocks/>
              <a:stCxn id="4" idx="0"/>
            </p:cNvCxnSpPr>
            <p:nvPr/>
          </p:nvCxnSpPr>
          <p:spPr>
            <a:xfrm flipH="1" flipV="1">
              <a:off x="7331057" y="2706919"/>
              <a:ext cx="0" cy="550204"/>
            </a:xfrm>
            <a:prstGeom prst="line">
              <a:avLst/>
            </a:pr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2214F74A-2577-E5B3-70AA-56072F91DDD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331057" y="3617123"/>
              <a:ext cx="0" cy="533957"/>
            </a:xfrm>
            <a:prstGeom prst="line">
              <a:avLst/>
            </a:prstGeom>
            <a:noFill/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2" name="Connecteur droit avec flèche 21">
              <a:extLst>
                <a:ext uri="{FF2B5EF4-FFF2-40B4-BE49-F238E27FC236}">
                  <a16:creationId xmlns:a16="http://schemas.microsoft.com/office/drawing/2014/main" id="{FCEED6CB-9433-7123-59CE-46B9BD95F7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05377" y="3206313"/>
              <a:ext cx="0" cy="406400"/>
            </a:xfrm>
            <a:prstGeom prst="straightConnector1">
              <a:avLst/>
            </a:prstGeom>
            <a:noFill/>
            <a:ln w="28575">
              <a:solidFill>
                <a:schemeClr val="accent1">
                  <a:lumMod val="50000"/>
                </a:schemeClr>
              </a:solidFill>
              <a:headEnd type="stealth" w="med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28DFFC69-3E59-97C1-200E-D3D300FF36AE}"/>
                    </a:ext>
                  </a:extLst>
                </p:cNvPr>
                <p:cNvSpPr txBox="1"/>
                <p:nvPr/>
              </p:nvSpPr>
              <p:spPr>
                <a:xfrm>
                  <a:off x="7648354" y="3349304"/>
                  <a:ext cx="246754" cy="19973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28DFFC69-3E59-97C1-200E-D3D300FF36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48354" y="3349304"/>
                  <a:ext cx="246754" cy="199735"/>
                </a:xfrm>
                <a:prstGeom prst="rect">
                  <a:avLst/>
                </a:prstGeom>
                <a:blipFill>
                  <a:blip r:embed="rId6"/>
                  <a:stretch>
                    <a:fillRect l="-22500" r="-77500" b="-3030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ZoneTexte 38">
              <a:extLst>
                <a:ext uri="{FF2B5EF4-FFF2-40B4-BE49-F238E27FC236}">
                  <a16:creationId xmlns:a16="http://schemas.microsoft.com/office/drawing/2014/main" id="{5FBA1F9B-0643-8591-5D88-0AE1F5F483E9}"/>
                </a:ext>
              </a:extLst>
            </p:cNvPr>
            <p:cNvSpPr txBox="1"/>
            <p:nvPr/>
          </p:nvSpPr>
          <p:spPr>
            <a:xfrm>
              <a:off x="7265097" y="3303138"/>
              <a:ext cx="136256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fr-FR" b="1" dirty="0">
                  <a:solidFill>
                    <a:srgbClr val="002060"/>
                  </a:solidFill>
                </a:rPr>
                <a:t>V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443862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313</Words>
  <Application>Microsoft Office PowerPoint</Application>
  <PresentationFormat>Grand écran</PresentationFormat>
  <Paragraphs>73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Thème Office</vt:lpstr>
      <vt:lpstr>Présentation PowerPoint</vt:lpstr>
      <vt:lpstr>PWM et codeur</vt:lpstr>
      <vt:lpstr>Caractéristiques du moto-réducteur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13</cp:revision>
  <dcterms:created xsi:type="dcterms:W3CDTF">2022-02-12T14:46:48Z</dcterms:created>
  <dcterms:modified xsi:type="dcterms:W3CDTF">2025-04-18T09:15:10Z</dcterms:modified>
</cp:coreProperties>
</file>