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2" r:id="rId5"/>
    <p:sldId id="265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F-47CC-42FB-BE92-A2DB97BB89D4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C540-C3AA-4E54-B6C9-F7AC5B309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0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7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du mode de bercement</a:t>
            </a:r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la vitesse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</a:t>
            </a:r>
          </a:p>
          <a:p>
            <a:r>
              <a:rPr lang="fr-FR" sz="1200" dirty="0"/>
              <a:t>du son</a:t>
            </a:r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 sonore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l’intensité sonore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F203E5-D6FD-36FC-EE73-78B653560CA0}"/>
              </a:ext>
            </a:extLst>
          </p:cNvPr>
          <p:cNvSpPr/>
          <p:nvPr/>
        </p:nvSpPr>
        <p:spPr>
          <a:xfrm>
            <a:off x="3994582" y="1442219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EEB33653-E856-C148-E6CD-EB51E8444B17}"/>
              </a:ext>
            </a:extLst>
          </p:cNvPr>
          <p:cNvSpPr/>
          <p:nvPr/>
        </p:nvSpPr>
        <p:spPr>
          <a:xfrm>
            <a:off x="2051720" y="410707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8A5B12F-734F-8EC9-BE6B-F80BB0FC3A4A}"/>
              </a:ext>
            </a:extLst>
          </p:cNvPr>
          <p:cNvSpPr/>
          <p:nvPr/>
        </p:nvSpPr>
        <p:spPr>
          <a:xfrm>
            <a:off x="1475656" y="47883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7B263A3-D7D2-C16D-D071-09748B1A6937}"/>
              </a:ext>
            </a:extLst>
          </p:cNvPr>
          <p:cNvSpPr/>
          <p:nvPr/>
        </p:nvSpPr>
        <p:spPr>
          <a:xfrm>
            <a:off x="2953431" y="489661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87E740E-9AD8-7A3C-7FA8-E42B4C5AB7E4}"/>
              </a:ext>
            </a:extLst>
          </p:cNvPr>
          <p:cNvSpPr/>
          <p:nvPr/>
        </p:nvSpPr>
        <p:spPr>
          <a:xfrm>
            <a:off x="3105861" y="527647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BA1CD25-3713-365A-DE88-3EB42B0F8689}"/>
              </a:ext>
            </a:extLst>
          </p:cNvPr>
          <p:cNvSpPr/>
          <p:nvPr/>
        </p:nvSpPr>
        <p:spPr>
          <a:xfrm>
            <a:off x="7662520" y="57908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1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26F8CC7-600F-5FC3-60AC-592892503A6F}"/>
              </a:ext>
            </a:extLst>
          </p:cNvPr>
          <p:cNvSpPr/>
          <p:nvPr/>
        </p:nvSpPr>
        <p:spPr>
          <a:xfrm>
            <a:off x="2858388" y="57908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1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62500C-96F2-A721-9BE6-105E75891534}"/>
              </a:ext>
            </a:extLst>
          </p:cNvPr>
          <p:cNvSpPr/>
          <p:nvPr/>
        </p:nvSpPr>
        <p:spPr>
          <a:xfrm>
            <a:off x="3244505" y="426515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7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59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04203CE2-F804-1ED1-B5DE-931FEDF74136}"/>
              </a:ext>
            </a:extLst>
          </p:cNvPr>
          <p:cNvSpPr/>
          <p:nvPr/>
        </p:nvSpPr>
        <p:spPr>
          <a:xfrm>
            <a:off x="1043608" y="241850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7DD9345-3393-7B61-B23C-63BFF859F77E}"/>
              </a:ext>
            </a:extLst>
          </p:cNvPr>
          <p:cNvSpPr/>
          <p:nvPr/>
        </p:nvSpPr>
        <p:spPr>
          <a:xfrm>
            <a:off x="828336" y="28227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CC45B2F-D759-FF3A-67A8-B0FB227A9535}"/>
              </a:ext>
            </a:extLst>
          </p:cNvPr>
          <p:cNvSpPr/>
          <p:nvPr/>
        </p:nvSpPr>
        <p:spPr>
          <a:xfrm>
            <a:off x="1636605" y="177281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F45809C-B7AE-2ECA-0A6E-22B843F99E3D}"/>
              </a:ext>
            </a:extLst>
          </p:cNvPr>
          <p:cNvSpPr/>
          <p:nvPr/>
        </p:nvSpPr>
        <p:spPr>
          <a:xfrm>
            <a:off x="2004491" y="204713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DA62F4-4E9D-0D69-45B5-784D475B7E92}"/>
              </a:ext>
            </a:extLst>
          </p:cNvPr>
          <p:cNvSpPr/>
          <p:nvPr/>
        </p:nvSpPr>
        <p:spPr>
          <a:xfrm>
            <a:off x="1788491" y="247110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842CC5E-658A-BE18-DD0B-066B75DFB1A9}"/>
              </a:ext>
            </a:extLst>
          </p:cNvPr>
          <p:cNvSpPr/>
          <p:nvPr/>
        </p:nvSpPr>
        <p:spPr>
          <a:xfrm>
            <a:off x="2347799" y="238110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6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>
            <a:extLst>
              <a:ext uri="{FF2B5EF4-FFF2-40B4-BE49-F238E27FC236}">
                <a16:creationId xmlns:a16="http://schemas.microsoft.com/office/drawing/2014/main" id="{2220F891-1134-4AC7-5F3A-DDE0377EEC71}"/>
              </a:ext>
            </a:extLst>
          </p:cNvPr>
          <p:cNvSpPr/>
          <p:nvPr/>
        </p:nvSpPr>
        <p:spPr>
          <a:xfrm>
            <a:off x="6648819" y="262145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655160"/>
            <a:ext cx="404146" cy="8184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56992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5390638" y="349130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cxnSpLocks/>
            <a:stCxn id="51" idx="7"/>
            <a:endCxn id="59" idx="7"/>
          </p:cNvCxnSpPr>
          <p:nvPr/>
        </p:nvCxnSpPr>
        <p:spPr>
          <a:xfrm flipV="1">
            <a:off x="6802459" y="2346327"/>
            <a:ext cx="270045" cy="301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0293" y="1553892"/>
            <a:ext cx="0" cy="72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556792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3438565"/>
            <a:ext cx="0" cy="529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91523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89267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913073" y="260781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622554" y="201745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129252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6738819" y="2801459"/>
            <a:ext cx="0" cy="63710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E38FC0A-5908-7628-F216-BCAC3B09A89D}"/>
              </a:ext>
            </a:extLst>
          </p:cNvPr>
          <p:cNvCxnSpPr>
            <a:cxnSpLocks/>
          </p:cNvCxnSpPr>
          <p:nvPr/>
        </p:nvCxnSpPr>
        <p:spPr>
          <a:xfrm>
            <a:off x="4800942" y="3438565"/>
            <a:ext cx="36594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C1C291-7FCD-28FA-4432-65F167FB280C}"/>
              </a:ext>
            </a:extLst>
          </p:cNvPr>
          <p:cNvGrpSpPr/>
          <p:nvPr/>
        </p:nvGrpSpPr>
        <p:grpSpPr>
          <a:xfrm>
            <a:off x="5161239" y="3128093"/>
            <a:ext cx="288000" cy="288000"/>
            <a:chOff x="4943745" y="2850212"/>
            <a:chExt cx="288000" cy="288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DCB5D55-8991-5CD3-804A-DDA377D08B51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2AEB5D7-4766-CAA2-A5FF-9C16317A37F1}"/>
                </a:ext>
              </a:extLst>
            </p:cNvPr>
            <p:cNvCxnSpPr>
              <a:cxnSpLocks/>
              <a:stCxn id="45" idx="1"/>
              <a:endCxn id="42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3669D19-B1CA-1D7F-D1BA-20DA234BD59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5731E02-784B-7751-1BF5-785E8AC0049B}"/>
              </a:ext>
            </a:extLst>
          </p:cNvPr>
          <p:cNvGrpSpPr/>
          <p:nvPr/>
        </p:nvGrpSpPr>
        <p:grpSpPr>
          <a:xfrm>
            <a:off x="8028400" y="3128093"/>
            <a:ext cx="288000" cy="288000"/>
            <a:chOff x="4943745" y="2850212"/>
            <a:chExt cx="288000" cy="288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306B6E5-588C-84EA-4457-6A0D91B64BCA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16A37A9-EE15-F5DB-CEB3-3518E398F337}"/>
                </a:ext>
              </a:extLst>
            </p:cNvPr>
            <p:cNvCxnSpPr>
              <a:cxnSpLocks/>
              <a:stCxn id="56" idx="1"/>
              <a:endCxn id="61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5C624C4A-B522-E4DB-7B86-3683D69213D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D3F743B-6FF0-ACD1-A35F-491E8056E8CF}"/>
              </a:ext>
            </a:extLst>
          </p:cNvPr>
          <p:cNvGrpSpPr/>
          <p:nvPr/>
        </p:nvGrpSpPr>
        <p:grpSpPr>
          <a:xfrm>
            <a:off x="8028400" y="1579265"/>
            <a:ext cx="288000" cy="288000"/>
            <a:chOff x="4943745" y="2850212"/>
            <a:chExt cx="288000" cy="288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21C687-A3F0-1DA5-1EEC-40F9D4AC8480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B50DCF07-BB1C-BD90-D674-1EBA54D20951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2216505-00E8-7AC8-CF45-DEE3A045FD06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CED1C0A-F26E-3704-AE94-9B41062022BF}"/>
              </a:ext>
            </a:extLst>
          </p:cNvPr>
          <p:cNvGrpSpPr/>
          <p:nvPr/>
        </p:nvGrpSpPr>
        <p:grpSpPr>
          <a:xfrm>
            <a:off x="5161239" y="1584540"/>
            <a:ext cx="288000" cy="288000"/>
            <a:chOff x="4943745" y="2850212"/>
            <a:chExt cx="288000" cy="288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C29FDBA-4476-6F96-FD6A-A2D282582058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9E257AE-A9B8-09FF-5A97-3F635E2E5B95}"/>
                </a:ext>
              </a:extLst>
            </p:cNvPr>
            <p:cNvCxnSpPr>
              <a:cxnSpLocks/>
              <a:stCxn id="68" idx="1"/>
              <a:endCxn id="70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06AAF17-4E16-01D6-200F-42BA089D4B13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94F805C1-DE08-A50C-8769-3AFE8272BDE3}"/>
              </a:ext>
            </a:extLst>
          </p:cNvPr>
          <p:cNvSpPr/>
          <p:nvPr/>
        </p:nvSpPr>
        <p:spPr>
          <a:xfrm>
            <a:off x="6650418" y="317699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62880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AA06C0D-32B9-611C-C007-E1FF8507FAAC}"/>
              </a:ext>
            </a:extLst>
          </p:cNvPr>
          <p:cNvGrpSpPr/>
          <p:nvPr/>
        </p:nvGrpSpPr>
        <p:grpSpPr>
          <a:xfrm>
            <a:off x="5368879" y="1782440"/>
            <a:ext cx="1307899" cy="1426013"/>
            <a:chOff x="5368879" y="1782440"/>
            <a:chExt cx="1307899" cy="1426013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C1B1DD7-820B-DF00-AF06-4C181CFCB5BD}"/>
                </a:ext>
              </a:extLst>
            </p:cNvPr>
            <p:cNvCxnSpPr>
              <a:cxnSpLocks/>
              <a:stCxn id="72" idx="1"/>
              <a:endCxn id="70" idx="5"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4DC44EA-48FD-8DB7-CF08-5042F6B8F370}"/>
                </a:ext>
              </a:extLst>
            </p:cNvPr>
            <p:cNvCxnSpPr>
              <a:cxnSpLocks/>
              <a:stCxn id="42" idx="7"/>
              <a:endCxn id="75" idx="3"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01EF97C6-3603-2D99-23FE-F9BAAC85745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7D9AB6BA-1F25-659E-87A2-DABFB08514D5}"/>
              </a:ext>
            </a:extLst>
          </p:cNvPr>
          <p:cNvGrpSpPr/>
          <p:nvPr/>
        </p:nvGrpSpPr>
        <p:grpSpPr>
          <a:xfrm>
            <a:off x="6800861" y="1787380"/>
            <a:ext cx="1307899" cy="1426013"/>
            <a:chOff x="5368879" y="1782440"/>
            <a:chExt cx="1307899" cy="1426013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03E0ED9B-C953-FB6B-7D9D-C8F1FE3248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983BBD5-F0E6-8741-DBF6-07681D7C3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F4D1F06-78B1-FDED-CBC7-6E9818EDA9C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4" name="Ellipse 93">
            <a:extLst>
              <a:ext uri="{FF2B5EF4-FFF2-40B4-BE49-F238E27FC236}">
                <a16:creationId xmlns:a16="http://schemas.microsoft.com/office/drawing/2014/main" id="{3FD2781D-77C4-5779-9B4F-C984A2189C90}"/>
              </a:ext>
            </a:extLst>
          </p:cNvPr>
          <p:cNvSpPr/>
          <p:nvPr/>
        </p:nvSpPr>
        <p:spPr>
          <a:xfrm>
            <a:off x="548911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a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04139DF-0627-A842-CC08-ADEC55E3EC91}"/>
              </a:ext>
            </a:extLst>
          </p:cNvPr>
          <p:cNvSpPr/>
          <p:nvPr/>
        </p:nvSpPr>
        <p:spPr>
          <a:xfrm>
            <a:off x="5492679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b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48B8608A-4D94-F1A1-E8DE-02CAFAFB4B2E}"/>
              </a:ext>
            </a:extLst>
          </p:cNvPr>
          <p:cNvSpPr/>
          <p:nvPr/>
        </p:nvSpPr>
        <p:spPr>
          <a:xfrm>
            <a:off x="7806536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c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56A1C64-38F8-E616-C382-5871B2DF3F99}"/>
              </a:ext>
            </a:extLst>
          </p:cNvPr>
          <p:cNvSpPr/>
          <p:nvPr/>
        </p:nvSpPr>
        <p:spPr>
          <a:xfrm>
            <a:off x="780653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d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B2ADDE8D-9B65-C3C7-46CA-3D432E64FFD0}"/>
              </a:ext>
            </a:extLst>
          </p:cNvPr>
          <p:cNvSpPr/>
          <p:nvPr/>
        </p:nvSpPr>
        <p:spPr>
          <a:xfrm>
            <a:off x="4918239" y="317027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e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41AA79A-45B9-0E32-9798-9DEDA5EAA396}"/>
              </a:ext>
            </a:extLst>
          </p:cNvPr>
          <p:cNvSpPr/>
          <p:nvPr/>
        </p:nvSpPr>
        <p:spPr>
          <a:xfrm>
            <a:off x="7794400" y="317629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f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395BA82-BF2C-53C5-AFFE-A0E7D41C45A5}"/>
              </a:ext>
            </a:extLst>
          </p:cNvPr>
          <p:cNvSpPr/>
          <p:nvPr/>
        </p:nvSpPr>
        <p:spPr>
          <a:xfrm>
            <a:off x="4931419" y="163052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A9B3367-9049-2157-998A-0078014ECA13}"/>
              </a:ext>
            </a:extLst>
          </p:cNvPr>
          <p:cNvSpPr/>
          <p:nvPr/>
        </p:nvSpPr>
        <p:spPr>
          <a:xfrm>
            <a:off x="4931419" y="16288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85A48B0-D929-80F9-DE28-4C45EA5ACBD7}"/>
              </a:ext>
            </a:extLst>
          </p:cNvPr>
          <p:cNvSpPr/>
          <p:nvPr/>
        </p:nvSpPr>
        <p:spPr>
          <a:xfrm>
            <a:off x="7781380" y="163696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h</a:t>
            </a:r>
            <a:endParaRPr lang="fr-F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16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Affichage à l'écran (4:3)</PresentationFormat>
  <Paragraphs>89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18</cp:revision>
  <dcterms:created xsi:type="dcterms:W3CDTF">2016-09-05T07:24:17Z</dcterms:created>
  <dcterms:modified xsi:type="dcterms:W3CDTF">2022-12-18T08:28:00Z</dcterms:modified>
</cp:coreProperties>
</file>