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9C7C-0414-41C0-B3E9-D515AFE7EFD4}" type="datetimeFigureOut">
              <a:rPr lang="fr-FR" smtClean="0"/>
              <a:t>11/04/2024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73" y="853960"/>
            <a:ext cx="2552700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817" y="3987538"/>
            <a:ext cx="292230" cy="725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81047" y="3940404"/>
            <a:ext cx="207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/>
              <a:t>Poignée</a:t>
            </a:r>
            <a:endParaRPr lang="fr-FR" sz="4400" dirty="0"/>
          </a:p>
        </p:txBody>
      </p:sp>
    </p:spTree>
    <p:extLst>
      <p:ext uri="{BB962C8B-B14F-4D97-AF65-F5344CB8AC3E}">
        <p14:creationId xmlns:p14="http://schemas.microsoft.com/office/powerpoint/2010/main" val="36998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754336"/>
            <a:ext cx="6856428" cy="5104230"/>
          </a:xfrm>
          <a:prstGeom prst="rect">
            <a:avLst/>
          </a:prstGeom>
          <a:ln w="57150">
            <a:noFill/>
          </a:ln>
        </p:spPr>
      </p:pic>
      <p:sp>
        <p:nvSpPr>
          <p:cNvPr id="6" name="Rectangle 5"/>
          <p:cNvSpPr/>
          <p:nvPr/>
        </p:nvSpPr>
        <p:spPr>
          <a:xfrm>
            <a:off x="2347275" y="4515439"/>
            <a:ext cx="1838226" cy="1343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60970" y="1311897"/>
            <a:ext cx="827987" cy="32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033914" y="1188563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2685927" y="3599394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3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2024-04-11T07:29:17Z</dcterms:created>
  <dcterms:modified xsi:type="dcterms:W3CDTF">2024-04-11T12:43:30Z</dcterms:modified>
</cp:coreProperties>
</file>