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3" r:id="rId7"/>
    <p:sldId id="260" r:id="rId8"/>
    <p:sldId id="259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2356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F-47CC-42FB-BE92-A2DB97BB89D4}" type="datetimeFigureOut">
              <a:rPr lang="fr-FR" smtClean="0"/>
              <a:t>17/12/2022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C540-C3AA-4E54-B6C9-F7AC5B309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0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7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" y="1768054"/>
            <a:ext cx="8531482" cy="26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2276872"/>
            <a:ext cx="3024336" cy="9042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59" y="278092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23728" y="2749116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564196"/>
            <a:ext cx="0" cy="993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3728" y="134076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du mode de bercement</a:t>
            </a:r>
          </a:p>
        </p:txBody>
      </p:sp>
      <p:cxnSp>
        <p:nvCxnSpPr>
          <p:cNvPr id="16" name="Connecteur droit avec flèche 15"/>
          <p:cNvCxnSpPr>
            <a:endCxn id="9" idx="2"/>
          </p:cNvCxnSpPr>
          <p:nvPr/>
        </p:nvCxnSpPr>
        <p:spPr>
          <a:xfrm flipV="1">
            <a:off x="863588" y="3212976"/>
            <a:ext cx="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7643" y="3429000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67643" y="206084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123728" y="1420180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2" idx="1"/>
          </p:cNvCxnSpPr>
          <p:nvPr/>
        </p:nvCxnSpPr>
        <p:spPr>
          <a:xfrm>
            <a:off x="1979712" y="1571600"/>
            <a:ext cx="14401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2375757" y="3181164"/>
            <a:ext cx="0" cy="8959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63586" y="4077072"/>
            <a:ext cx="151216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618182" y="4077072"/>
            <a:ext cx="1490" cy="47571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91680" y="441043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691680" y="4425871"/>
            <a:ext cx="0" cy="2615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9" idx="1"/>
          </p:cNvCxnSpPr>
          <p:nvPr/>
        </p:nvCxnSpPr>
        <p:spPr>
          <a:xfrm>
            <a:off x="1619672" y="4548930"/>
            <a:ext cx="7200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619672" y="1101787"/>
            <a:ext cx="0" cy="95906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63688" y="963287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la vitesse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1763688" y="95777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51" idx="1"/>
          </p:cNvCxnSpPr>
          <p:nvPr/>
        </p:nvCxnSpPr>
        <p:spPr>
          <a:xfrm>
            <a:off x="1618182" y="1101787"/>
            <a:ext cx="14550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9691" y="2507368"/>
            <a:ext cx="864096" cy="800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643626" y="272339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5795" y="2691580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8011779" y="1506660"/>
            <a:ext cx="0" cy="993304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155795" y="1283232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</a:t>
            </a:r>
          </a:p>
          <a:p>
            <a:r>
              <a:rPr lang="fr-FR" sz="1200" dirty="0"/>
              <a:t>du son</a:t>
            </a:r>
          </a:p>
        </p:txBody>
      </p:sp>
      <p:cxnSp>
        <p:nvCxnSpPr>
          <p:cNvPr id="64" name="Connecteur droit avec flèche 63"/>
          <p:cNvCxnSpPr>
            <a:endCxn id="60" idx="2"/>
          </p:cNvCxnSpPr>
          <p:nvPr/>
        </p:nvCxnSpPr>
        <p:spPr>
          <a:xfrm flipV="1">
            <a:off x="6895655" y="3155440"/>
            <a:ext cx="0" cy="864096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99710" y="3371464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399710" y="200331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155795" y="1362644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63" idx="1"/>
          </p:cNvCxnSpPr>
          <p:nvPr/>
        </p:nvCxnSpPr>
        <p:spPr>
          <a:xfrm>
            <a:off x="8011779" y="1514064"/>
            <a:ext cx="144016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61" idx="2"/>
          </p:cNvCxnSpPr>
          <p:nvPr/>
        </p:nvCxnSpPr>
        <p:spPr>
          <a:xfrm flipV="1">
            <a:off x="8407824" y="3123628"/>
            <a:ext cx="0" cy="89590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5653" y="4019536"/>
            <a:ext cx="1512169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650249" y="4019536"/>
            <a:ext cx="1490" cy="47571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7723747" y="4352895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 sonore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7723747" y="4368335"/>
            <a:ext cx="0" cy="2615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72" idx="1"/>
          </p:cNvCxnSpPr>
          <p:nvPr/>
        </p:nvCxnSpPr>
        <p:spPr>
          <a:xfrm>
            <a:off x="7651739" y="4491394"/>
            <a:ext cx="72008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7651739" y="1044251"/>
            <a:ext cx="0" cy="959061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795755" y="90575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l’intensité sonore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795755" y="900235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6" idx="1"/>
          </p:cNvCxnSpPr>
          <p:nvPr/>
        </p:nvCxnSpPr>
        <p:spPr>
          <a:xfrm>
            <a:off x="7650249" y="1044251"/>
            <a:ext cx="145506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27450" y="3212976"/>
            <a:ext cx="209262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5" y="4023412"/>
            <a:ext cx="3246776" cy="203893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4912" y="504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A6E3F-BD91-7D24-8CBE-51353DA1E2E6}"/>
              </a:ext>
            </a:extLst>
          </p:cNvPr>
          <p:cNvSpPr txBox="1"/>
          <p:nvPr/>
        </p:nvSpPr>
        <p:spPr>
          <a:xfrm>
            <a:off x="7351012" y="5438490"/>
            <a:ext cx="12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Poulie - courroie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60288-3A5F-93D1-9C2A-DF68EAB9E910}"/>
              </a:ext>
            </a:extLst>
          </p:cNvPr>
          <p:cNvSpPr txBox="1"/>
          <p:nvPr/>
        </p:nvSpPr>
        <p:spPr>
          <a:xfrm>
            <a:off x="7345548" y="5227973"/>
            <a:ext cx="13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Roue et vis sans fin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2B21F13-4D69-8B93-F394-D839799488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351913" y="5366473"/>
            <a:ext cx="9936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A5844F-C8A1-2A3E-AC6E-155925585771}"/>
              </a:ext>
            </a:extLst>
          </p:cNvPr>
          <p:cNvCxnSpPr>
            <a:cxnSpLocks/>
          </p:cNvCxnSpPr>
          <p:nvPr/>
        </p:nvCxnSpPr>
        <p:spPr>
          <a:xfrm>
            <a:off x="6660232" y="5568096"/>
            <a:ext cx="0" cy="256858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422C9A7-7576-4D1F-6531-DE14875FCA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660232" y="5568096"/>
            <a:ext cx="6907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7102419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920620"/>
            <a:ext cx="889198" cy="56787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7956376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8352440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8442440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8442440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8532440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8424441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7961456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9099440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2448272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7820710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7294403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7403916" y="233485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942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76951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D370A-CFE1-8BE7-910A-35CCBB5F25A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52320" y="1984260"/>
            <a:ext cx="990120" cy="839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3E108883-A80F-F857-DFE8-F1C51DC3C73B}"/>
              </a:ext>
            </a:extLst>
          </p:cNvPr>
          <p:cNvCxnSpPr>
            <a:cxnSpLocks/>
          </p:cNvCxnSpPr>
          <p:nvPr/>
        </p:nvCxnSpPr>
        <p:spPr>
          <a:xfrm flipV="1">
            <a:off x="7446604" y="1535376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8620232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7223916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F5CADB5B-8597-A2AF-DE13-31260503E303}"/>
              </a:ext>
            </a:extLst>
          </p:cNvPr>
          <p:cNvCxnSpPr>
            <a:cxnSpLocks/>
          </p:cNvCxnSpPr>
          <p:nvPr/>
        </p:nvCxnSpPr>
        <p:spPr>
          <a:xfrm flipV="1">
            <a:off x="7757070" y="1984260"/>
            <a:ext cx="0" cy="62495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6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039324"/>
            <a:ext cx="0" cy="76951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32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592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>
            <a:extLst>
              <a:ext uri="{FF2B5EF4-FFF2-40B4-BE49-F238E27FC236}">
                <a16:creationId xmlns:a16="http://schemas.microsoft.com/office/drawing/2014/main" id="{2220F891-1134-4AC7-5F3A-DDE0377EEC71}"/>
              </a:ext>
            </a:extLst>
          </p:cNvPr>
          <p:cNvSpPr/>
          <p:nvPr/>
        </p:nvSpPr>
        <p:spPr>
          <a:xfrm>
            <a:off x="6648819" y="262145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655160"/>
            <a:ext cx="404146" cy="8184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56992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5390638" y="349130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cxnSpLocks/>
            <a:stCxn id="51" idx="7"/>
            <a:endCxn id="59" idx="7"/>
          </p:cNvCxnSpPr>
          <p:nvPr/>
        </p:nvCxnSpPr>
        <p:spPr>
          <a:xfrm flipV="1">
            <a:off x="6802459" y="2346327"/>
            <a:ext cx="270045" cy="301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0293" y="1553892"/>
            <a:ext cx="0" cy="72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556792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3438565"/>
            <a:ext cx="0" cy="5295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91523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89267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913073" y="260781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622554" y="201745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129252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6738819" y="2801459"/>
            <a:ext cx="0" cy="63710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E38FC0A-5908-7628-F216-BCAC3B09A89D}"/>
              </a:ext>
            </a:extLst>
          </p:cNvPr>
          <p:cNvCxnSpPr>
            <a:cxnSpLocks/>
          </p:cNvCxnSpPr>
          <p:nvPr/>
        </p:nvCxnSpPr>
        <p:spPr>
          <a:xfrm>
            <a:off x="4800942" y="3438565"/>
            <a:ext cx="36594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C1C291-7FCD-28FA-4432-65F167FB280C}"/>
              </a:ext>
            </a:extLst>
          </p:cNvPr>
          <p:cNvGrpSpPr/>
          <p:nvPr/>
        </p:nvGrpSpPr>
        <p:grpSpPr>
          <a:xfrm>
            <a:off x="5161239" y="3128093"/>
            <a:ext cx="288000" cy="288000"/>
            <a:chOff x="4943745" y="2850212"/>
            <a:chExt cx="288000" cy="288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DCB5D55-8991-5CD3-804A-DDA377D08B51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2AEB5D7-4766-CAA2-A5FF-9C16317A37F1}"/>
                </a:ext>
              </a:extLst>
            </p:cNvPr>
            <p:cNvCxnSpPr>
              <a:cxnSpLocks/>
              <a:stCxn id="45" idx="1"/>
              <a:endCxn id="42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3669D19-B1CA-1D7F-D1BA-20DA234BD59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35731E02-784B-7751-1BF5-785E8AC0049B}"/>
              </a:ext>
            </a:extLst>
          </p:cNvPr>
          <p:cNvGrpSpPr/>
          <p:nvPr/>
        </p:nvGrpSpPr>
        <p:grpSpPr>
          <a:xfrm>
            <a:off x="8028400" y="3128093"/>
            <a:ext cx="288000" cy="288000"/>
            <a:chOff x="4943745" y="2850212"/>
            <a:chExt cx="288000" cy="288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306B6E5-588C-84EA-4457-6A0D91B64BCA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D16A37A9-EE15-F5DB-CEB3-3518E398F337}"/>
                </a:ext>
              </a:extLst>
            </p:cNvPr>
            <p:cNvCxnSpPr>
              <a:cxnSpLocks/>
              <a:stCxn id="56" idx="1"/>
              <a:endCxn id="61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5C624C4A-B522-E4DB-7B86-3683D69213D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D3F743B-6FF0-ACD1-A35F-491E8056E8CF}"/>
              </a:ext>
            </a:extLst>
          </p:cNvPr>
          <p:cNvGrpSpPr/>
          <p:nvPr/>
        </p:nvGrpSpPr>
        <p:grpSpPr>
          <a:xfrm>
            <a:off x="8028400" y="1579265"/>
            <a:ext cx="288000" cy="288000"/>
            <a:chOff x="4943745" y="2850212"/>
            <a:chExt cx="288000" cy="288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21C687-A3F0-1DA5-1EEC-40F9D4AC8480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B50DCF07-BB1C-BD90-D674-1EBA54D20951}"/>
                </a:ext>
              </a:extLst>
            </p:cNvPr>
            <p:cNvCxnSpPr>
              <a:cxnSpLocks/>
              <a:stCxn id="64" idx="1"/>
              <a:endCxn id="66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2216505-00E8-7AC8-CF45-DEE3A045FD06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CED1C0A-F26E-3704-AE94-9B41062022BF}"/>
              </a:ext>
            </a:extLst>
          </p:cNvPr>
          <p:cNvGrpSpPr/>
          <p:nvPr/>
        </p:nvGrpSpPr>
        <p:grpSpPr>
          <a:xfrm>
            <a:off x="5161239" y="1584540"/>
            <a:ext cx="288000" cy="288000"/>
            <a:chOff x="4943745" y="2850212"/>
            <a:chExt cx="288000" cy="288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C29FDBA-4476-6F96-FD6A-A2D282582058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9E257AE-A9B8-09FF-5A97-3F635E2E5B95}"/>
                </a:ext>
              </a:extLst>
            </p:cNvPr>
            <p:cNvCxnSpPr>
              <a:cxnSpLocks/>
              <a:stCxn id="68" idx="1"/>
              <a:endCxn id="70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06AAF17-4E16-01D6-200F-42BA089D4B13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94F805C1-DE08-A50C-8769-3AFE8272BDE3}"/>
              </a:ext>
            </a:extLst>
          </p:cNvPr>
          <p:cNvSpPr/>
          <p:nvPr/>
        </p:nvSpPr>
        <p:spPr>
          <a:xfrm>
            <a:off x="6650418" y="317699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62880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AA06C0D-32B9-611C-C007-E1FF8507FAAC}"/>
              </a:ext>
            </a:extLst>
          </p:cNvPr>
          <p:cNvGrpSpPr/>
          <p:nvPr/>
        </p:nvGrpSpPr>
        <p:grpSpPr>
          <a:xfrm>
            <a:off x="5368879" y="1782440"/>
            <a:ext cx="1307899" cy="1426013"/>
            <a:chOff x="5368879" y="1782440"/>
            <a:chExt cx="1307899" cy="1426013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C1B1DD7-820B-DF00-AF06-4C181CFCB5BD}"/>
                </a:ext>
              </a:extLst>
            </p:cNvPr>
            <p:cNvCxnSpPr>
              <a:cxnSpLocks/>
              <a:stCxn id="72" idx="1"/>
              <a:endCxn id="70" idx="5"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4DC44EA-48FD-8DB7-CF08-5042F6B8F370}"/>
                </a:ext>
              </a:extLst>
            </p:cNvPr>
            <p:cNvCxnSpPr>
              <a:cxnSpLocks/>
              <a:stCxn id="42" idx="7"/>
              <a:endCxn id="75" idx="3"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01EF97C6-3603-2D99-23FE-F9BAAC85745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7D9AB6BA-1F25-659E-87A2-DABFB08514D5}"/>
              </a:ext>
            </a:extLst>
          </p:cNvPr>
          <p:cNvGrpSpPr/>
          <p:nvPr/>
        </p:nvGrpSpPr>
        <p:grpSpPr>
          <a:xfrm>
            <a:off x="6800861" y="1787380"/>
            <a:ext cx="1307899" cy="1426013"/>
            <a:chOff x="5368879" y="1782440"/>
            <a:chExt cx="1307899" cy="1426013"/>
          </a:xfrm>
        </p:grpSpPr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03E0ED9B-C953-FB6B-7D9D-C8F1FE3248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983BBD5-F0E6-8741-DBF6-07681D7C3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F4D1F06-78B1-FDED-CBC7-6E9818EDA9C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4" name="Ellipse 93">
            <a:extLst>
              <a:ext uri="{FF2B5EF4-FFF2-40B4-BE49-F238E27FC236}">
                <a16:creationId xmlns:a16="http://schemas.microsoft.com/office/drawing/2014/main" id="{3FD2781D-77C4-5779-9B4F-C984A2189C90}"/>
              </a:ext>
            </a:extLst>
          </p:cNvPr>
          <p:cNvSpPr/>
          <p:nvPr/>
        </p:nvSpPr>
        <p:spPr>
          <a:xfrm>
            <a:off x="548911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a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804139DF-0627-A842-CC08-ADEC55E3EC91}"/>
              </a:ext>
            </a:extLst>
          </p:cNvPr>
          <p:cNvSpPr/>
          <p:nvPr/>
        </p:nvSpPr>
        <p:spPr>
          <a:xfrm>
            <a:off x="5492679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b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48B8608A-4D94-F1A1-E8DE-02CAFAFB4B2E}"/>
              </a:ext>
            </a:extLst>
          </p:cNvPr>
          <p:cNvSpPr/>
          <p:nvPr/>
        </p:nvSpPr>
        <p:spPr>
          <a:xfrm>
            <a:off x="7806536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c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56A1C64-38F8-E616-C382-5871B2DF3F99}"/>
              </a:ext>
            </a:extLst>
          </p:cNvPr>
          <p:cNvSpPr/>
          <p:nvPr/>
        </p:nvSpPr>
        <p:spPr>
          <a:xfrm>
            <a:off x="780653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d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B2ADDE8D-9B65-C3C7-46CA-3D432E64FFD0}"/>
              </a:ext>
            </a:extLst>
          </p:cNvPr>
          <p:cNvSpPr/>
          <p:nvPr/>
        </p:nvSpPr>
        <p:spPr>
          <a:xfrm>
            <a:off x="4918239" y="317027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e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441AA79A-45B9-0E32-9798-9DEDA5EAA396}"/>
              </a:ext>
            </a:extLst>
          </p:cNvPr>
          <p:cNvSpPr/>
          <p:nvPr/>
        </p:nvSpPr>
        <p:spPr>
          <a:xfrm>
            <a:off x="7794400" y="317629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f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395BA82-BF2C-53C5-AFFE-A0E7D41C45A5}"/>
              </a:ext>
            </a:extLst>
          </p:cNvPr>
          <p:cNvSpPr/>
          <p:nvPr/>
        </p:nvSpPr>
        <p:spPr>
          <a:xfrm>
            <a:off x="4931419" y="163052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A9B3367-9049-2157-998A-0078014ECA13}"/>
              </a:ext>
            </a:extLst>
          </p:cNvPr>
          <p:cNvSpPr/>
          <p:nvPr/>
        </p:nvSpPr>
        <p:spPr>
          <a:xfrm>
            <a:off x="4931419" y="16288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85A48B0-D929-80F9-DE28-4C45EA5ACBD7}"/>
              </a:ext>
            </a:extLst>
          </p:cNvPr>
          <p:cNvSpPr/>
          <p:nvPr/>
        </p:nvSpPr>
        <p:spPr>
          <a:xfrm>
            <a:off x="7781380" y="163696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h</a:t>
            </a:r>
            <a:endParaRPr lang="fr-F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800942" y="3440454"/>
            <a:ext cx="38192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2220F891-1134-4AC7-5F3A-DDE0377EEC71}"/>
              </a:ext>
            </a:extLst>
          </p:cNvPr>
          <p:cNvSpPr/>
          <p:nvPr/>
        </p:nvSpPr>
        <p:spPr>
          <a:xfrm>
            <a:off x="7667070" y="262145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920620"/>
            <a:ext cx="889198" cy="56787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501008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8352440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8442440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8442440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9" idx="1"/>
          </p:cNvCxnSpPr>
          <p:nvPr/>
        </p:nvCxnSpPr>
        <p:spPr>
          <a:xfrm flipH="1" flipV="1">
            <a:off x="7430276" y="2361217"/>
            <a:ext cx="263154" cy="28660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7403916" y="233485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9426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76951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61DD370A-CFE1-8BE7-910A-35CCBB5F25AF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452320" y="1984260"/>
            <a:ext cx="990120" cy="839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3E108883-A80F-F857-DFE8-F1C51DC3C73B}"/>
              </a:ext>
            </a:extLst>
          </p:cNvPr>
          <p:cNvCxnSpPr>
            <a:cxnSpLocks/>
          </p:cNvCxnSpPr>
          <p:nvPr/>
        </p:nvCxnSpPr>
        <p:spPr>
          <a:xfrm flipV="1">
            <a:off x="7446604" y="1535376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3429000"/>
            <a:ext cx="0" cy="2065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635539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633283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8620232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7223916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F5CADB5B-8597-A2AF-DE13-31260503E303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7757070" y="2801459"/>
            <a:ext cx="0" cy="63899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76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0A59E10-BEED-40CE-3BEC-8071A3305668}"/>
              </a:ext>
            </a:extLst>
          </p:cNvPr>
          <p:cNvCxnSpPr>
            <a:cxnSpLocks/>
          </p:cNvCxnSpPr>
          <p:nvPr/>
        </p:nvCxnSpPr>
        <p:spPr>
          <a:xfrm>
            <a:off x="1691680" y="4869160"/>
            <a:ext cx="432048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0523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Affichage à l'écran (4:3)</PresentationFormat>
  <Paragraphs>71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15</cp:revision>
  <dcterms:created xsi:type="dcterms:W3CDTF">2016-09-05T07:24:17Z</dcterms:created>
  <dcterms:modified xsi:type="dcterms:W3CDTF">2022-12-17T21:52:02Z</dcterms:modified>
</cp:coreProperties>
</file>