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7A"/>
    <a:srgbClr val="FFB25A"/>
    <a:srgbClr val="0C7391"/>
    <a:srgbClr val="08AF5E"/>
    <a:srgbClr val="00547F"/>
    <a:srgbClr val="0D587E"/>
    <a:srgbClr val="EF7268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>
      <p:cViewPr varScale="1">
        <p:scale>
          <a:sx n="48" d="100"/>
          <a:sy n="48" d="100"/>
        </p:scale>
        <p:origin x="61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33.png"/><Relationship Id="rId26" Type="http://schemas.openxmlformats.org/officeDocument/2006/relationships/image" Target="../media/image24.png"/><Relationship Id="rId39" Type="http://schemas.openxmlformats.org/officeDocument/2006/relationships/image" Target="../media/image43.png"/><Relationship Id="rId21" Type="http://schemas.openxmlformats.org/officeDocument/2006/relationships/image" Target="../media/image12.png"/><Relationship Id="rId34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33" Type="http://schemas.openxmlformats.org/officeDocument/2006/relationships/image" Target="../media/image31.png"/><Relationship Id="rId38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20" Type="http://schemas.openxmlformats.org/officeDocument/2006/relationships/image" Target="../media/image32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24" Type="http://schemas.openxmlformats.org/officeDocument/2006/relationships/image" Target="../media/image20.png"/><Relationship Id="rId32" Type="http://schemas.openxmlformats.org/officeDocument/2006/relationships/image" Target="../media/image30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34.png"/><Relationship Id="rId36" Type="http://schemas.openxmlformats.org/officeDocument/2006/relationships/image" Target="../media/image40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Relationship Id="rId22" Type="http://schemas.openxmlformats.org/officeDocument/2006/relationships/image" Target="../media/image13.png"/><Relationship Id="rId27" Type="http://schemas.openxmlformats.org/officeDocument/2006/relationships/image" Target="../media/image28.png"/><Relationship Id="rId30" Type="http://schemas.openxmlformats.org/officeDocument/2006/relationships/image" Target="../media/image26.png"/><Relationship Id="rId35" Type="http://schemas.openxmlformats.org/officeDocument/2006/relationships/image" Target="../media/image37.png"/><Relationship Id="rId8" Type="http://schemas.openxmlformats.org/officeDocument/2006/relationships/image" Target="../media/image14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9A346-69CF-07F3-F417-1DB6AB047B73}"/>
              </a:ext>
            </a:extLst>
          </p:cNvPr>
          <p:cNvSpPr/>
          <p:nvPr/>
        </p:nvSpPr>
        <p:spPr>
          <a:xfrm>
            <a:off x="3868124" y="1066002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4462602" y="-81380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453467" y="2764988"/>
            <a:ext cx="720000" cy="720000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9123188" y="4910301"/>
            <a:ext cx="1010860" cy="72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92FC626-DF40-09C3-CA12-9C4FC0564F5D}"/>
              </a:ext>
            </a:extLst>
          </p:cNvPr>
          <p:cNvGrpSpPr/>
          <p:nvPr/>
        </p:nvGrpSpPr>
        <p:grpSpPr>
          <a:xfrm>
            <a:off x="3251684" y="2077375"/>
            <a:ext cx="5915562" cy="2703249"/>
            <a:chOff x="0" y="1"/>
            <a:chExt cx="5915562" cy="27032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07E4D52-D071-7D20-4438-F3C1510CA2C9}"/>
                </a:ext>
              </a:extLst>
            </p:cNvPr>
            <p:cNvSpPr/>
            <p:nvPr/>
          </p:nvSpPr>
          <p:spPr>
            <a:xfrm>
              <a:off x="1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8AE3C34-B371-9189-9498-158991B69CFC}"/>
                </a:ext>
              </a:extLst>
            </p:cNvPr>
            <p:cNvSpPr/>
            <p:nvPr/>
          </p:nvSpPr>
          <p:spPr>
            <a:xfrm>
              <a:off x="0" y="6604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DFE3EB"/>
            </a:solidFill>
            <a:ln w="19050">
              <a:solidFill>
                <a:srgbClr val="DFE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3383D4C-1BD3-EFAF-37C3-F1F4DAEA9FBB}"/>
                </a:ext>
              </a:extLst>
            </p:cNvPr>
            <p:cNvSpPr/>
            <p:nvPr/>
          </p:nvSpPr>
          <p:spPr>
            <a:xfrm>
              <a:off x="1447801" y="8468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DA3E12E-E38E-90F5-DE87-E17B9F7693BB}"/>
                </a:ext>
              </a:extLst>
            </p:cNvPr>
            <p:cNvSpPr/>
            <p:nvPr/>
          </p:nvSpPr>
          <p:spPr>
            <a:xfrm>
              <a:off x="1439334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4EBF0"/>
            </a:solidFill>
            <a:ln w="19050">
              <a:solidFill>
                <a:srgbClr val="E4E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98F2CA7-F57D-C45E-C4B3-A70690121413}"/>
                </a:ext>
              </a:extLst>
            </p:cNvPr>
            <p:cNvSpPr/>
            <p:nvPr/>
          </p:nvSpPr>
          <p:spPr>
            <a:xfrm>
              <a:off x="2999656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8A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47BF0CB-5567-E271-A1A0-B2827B65710A}"/>
                </a:ext>
              </a:extLst>
            </p:cNvPr>
            <p:cNvSpPr/>
            <p:nvPr/>
          </p:nvSpPr>
          <p:spPr>
            <a:xfrm>
              <a:off x="3011075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8F3E8"/>
            </a:solidFill>
            <a:ln w="19050">
              <a:solidFill>
                <a:srgbClr val="E8F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EC15D97-825E-F4E8-4583-BD2C4D238BB9}"/>
                </a:ext>
              </a:extLst>
            </p:cNvPr>
            <p:cNvSpPr/>
            <p:nvPr/>
          </p:nvSpPr>
          <p:spPr>
            <a:xfrm>
              <a:off x="1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FDAD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9C357FE-4547-F6B3-E829-F7876F063C15}"/>
                </a:ext>
              </a:extLst>
            </p:cNvPr>
            <p:cNvSpPr/>
            <p:nvPr/>
          </p:nvSpPr>
          <p:spPr>
            <a:xfrm>
              <a:off x="0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EE6CC"/>
            </a:solidFill>
            <a:ln w="19050">
              <a:solidFill>
                <a:srgbClr val="FEE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532E568-E4C1-57B3-820A-310C1B639740}"/>
                </a:ext>
              </a:extLst>
            </p:cNvPr>
            <p:cNvSpPr/>
            <p:nvPr/>
          </p:nvSpPr>
          <p:spPr>
            <a:xfrm>
              <a:off x="1447802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C7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B6ABCE40-8398-CCC0-653D-DA536FDB17ED}"/>
                </a:ext>
              </a:extLst>
            </p:cNvPr>
            <p:cNvSpPr/>
            <p:nvPr/>
          </p:nvSpPr>
          <p:spPr>
            <a:xfrm>
              <a:off x="1447801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9EC7D3"/>
            </a:solidFill>
            <a:ln w="19050">
              <a:solidFill>
                <a:srgbClr val="9EC7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83F93949-A308-1F9E-EE2D-A68889A4539E}"/>
                </a:ext>
              </a:extLst>
            </p:cNvPr>
            <p:cNvSpPr/>
            <p:nvPr/>
          </p:nvSpPr>
          <p:spPr>
            <a:xfrm>
              <a:off x="2912276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7F1D5E6-74A8-EBC1-64FC-712C0B36AD34}"/>
                </a:ext>
              </a:extLst>
            </p:cNvPr>
            <p:cNvSpPr/>
            <p:nvPr/>
          </p:nvSpPr>
          <p:spPr>
            <a:xfrm>
              <a:off x="2912275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0EB77B0-8070-EBA1-8985-40B887053056}"/>
                </a:ext>
              </a:extLst>
            </p:cNvPr>
            <p:cNvSpPr/>
            <p:nvPr/>
          </p:nvSpPr>
          <p:spPr>
            <a:xfrm>
              <a:off x="4549900" y="1503772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6D1E7D27-93DE-A22D-A03E-86BCA6916E6A}"/>
                </a:ext>
              </a:extLst>
            </p:cNvPr>
            <p:cNvSpPr/>
            <p:nvPr/>
          </p:nvSpPr>
          <p:spPr>
            <a:xfrm>
              <a:off x="4549899" y="2164172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37407D3-C48C-300C-905C-B9AA94D607C7}"/>
              </a:ext>
            </a:extLst>
          </p:cNvPr>
          <p:cNvGrpSpPr/>
          <p:nvPr/>
        </p:nvGrpSpPr>
        <p:grpSpPr>
          <a:xfrm>
            <a:off x="4691018" y="4929351"/>
            <a:ext cx="720000" cy="720000"/>
            <a:chOff x="6955958" y="3325976"/>
            <a:chExt cx="1800000" cy="180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4690EB-E4D2-561A-79A6-4201192CA0D1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1D9785C-7111-629F-8100-53F4CD4F0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DE265B8A-38FA-03AC-EB21-676171E87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691018" y="5669269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469860" y="5674331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7E200A7-3127-A5B2-37D2-8FE588EDD78D}"/>
              </a:ext>
            </a:extLst>
          </p:cNvPr>
          <p:cNvGrpSpPr/>
          <p:nvPr/>
        </p:nvGrpSpPr>
        <p:grpSpPr>
          <a:xfrm>
            <a:off x="5433520" y="4932480"/>
            <a:ext cx="720000" cy="720000"/>
            <a:chOff x="7487041" y="297163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7151A77-9981-1644-16D7-1194A71D9432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A5C72E0E-BD93-C7A4-A9D9-C99077C5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E94BA7-0A7A-5DBD-C32A-C8E3710063A7}"/>
              </a:ext>
            </a:extLst>
          </p:cNvPr>
          <p:cNvGrpSpPr/>
          <p:nvPr/>
        </p:nvGrpSpPr>
        <p:grpSpPr>
          <a:xfrm>
            <a:off x="6214171" y="4944377"/>
            <a:ext cx="720000" cy="720000"/>
            <a:chOff x="1055440" y="3471646"/>
            <a:chExt cx="1800000" cy="180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AA7628-4A21-FF6A-55E1-B89D1BDD4234}"/>
                </a:ext>
              </a:extLst>
            </p:cNvPr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E94FAB9-D4B3-9383-9438-8F92F6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6988650" y="4932480"/>
            <a:ext cx="720000" cy="72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1D1DE82-6E57-58FB-EC35-832B21D0590C}"/>
              </a:ext>
            </a:extLst>
          </p:cNvPr>
          <p:cNvGrpSpPr/>
          <p:nvPr/>
        </p:nvGrpSpPr>
        <p:grpSpPr>
          <a:xfrm>
            <a:off x="6248702" y="5674331"/>
            <a:ext cx="720000" cy="720000"/>
            <a:chOff x="5889610" y="2521193"/>
            <a:chExt cx="1800000" cy="1800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E9CBEAD-CB7A-8FB6-9A5F-B463E93F9C0E}"/>
                </a:ext>
              </a:extLst>
            </p:cNvPr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EC40791B-B833-96BF-9EE8-1BF3972B6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B228F47-F258-85AB-47DB-0EEF7DB2366F}"/>
              </a:ext>
            </a:extLst>
          </p:cNvPr>
          <p:cNvGrpSpPr/>
          <p:nvPr/>
        </p:nvGrpSpPr>
        <p:grpSpPr>
          <a:xfrm>
            <a:off x="7027544" y="5674331"/>
            <a:ext cx="720000" cy="720000"/>
            <a:chOff x="5440393" y="2720332"/>
            <a:chExt cx="1284732" cy="12847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F745F7A-C873-962F-DE40-FD09F9F6DA1A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D7B3444F-DE13-4D7D-1D69-8FA450F3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7783784" y="4929351"/>
            <a:ext cx="720000" cy="72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7806386" y="5674331"/>
            <a:ext cx="720000" cy="72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7807258" y="6456282"/>
            <a:ext cx="720000" cy="72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9365870" y="6469691"/>
            <a:ext cx="720000" cy="72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8539119" y="4902694"/>
            <a:ext cx="720000" cy="72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9364072" y="5674331"/>
            <a:ext cx="720000" cy="72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8585228" y="5674331"/>
            <a:ext cx="720000" cy="72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8594394" y="6456282"/>
            <a:ext cx="720000" cy="72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63A2DF4B-5C4A-7766-7E8F-11E05088389B}"/>
              </a:ext>
            </a:extLst>
          </p:cNvPr>
          <p:cNvGrpSpPr/>
          <p:nvPr/>
        </p:nvGrpSpPr>
        <p:grpSpPr>
          <a:xfrm>
            <a:off x="3558070" y="4868011"/>
            <a:ext cx="720000" cy="720000"/>
            <a:chOff x="4197400" y="354771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BA668CF-E768-75B5-9EB1-7715BF599A0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560332E7-C573-698E-2AEB-2353B41CF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E6C8CD0-94C2-4559-FD07-EFD1362FE27C}"/>
              </a:ext>
            </a:extLst>
          </p:cNvPr>
          <p:cNvGrpSpPr/>
          <p:nvPr/>
        </p:nvGrpSpPr>
        <p:grpSpPr>
          <a:xfrm>
            <a:off x="3570312" y="5709808"/>
            <a:ext cx="720000" cy="720000"/>
            <a:chOff x="7678726" y="3872661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2E1BE25-A86E-559D-1779-69D5B392C378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E2AB309A-A433-0AC3-AC27-0D82EA85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692813" y="1173121"/>
            <a:ext cx="720000" cy="72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676750" y="2077375"/>
            <a:ext cx="720000" cy="72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5027131" y="448460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5022316" y="1226247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2A58B3C-23CB-0CAF-3F1E-4CEF3C010222}"/>
              </a:ext>
            </a:extLst>
          </p:cNvPr>
          <p:cNvGrpSpPr/>
          <p:nvPr/>
        </p:nvGrpSpPr>
        <p:grpSpPr>
          <a:xfrm>
            <a:off x="2312044" y="450971"/>
            <a:ext cx="720000" cy="720000"/>
            <a:chOff x="6669297" y="3242023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6DB0FDD-AAE3-4CFB-AFCE-32E938485895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A22DFDFF-B08E-0981-059C-A4CF19C7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3113069" y="1235578"/>
            <a:ext cx="720000" cy="72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2312044" y="1226775"/>
            <a:ext cx="720000" cy="72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676749" y="2886765"/>
            <a:ext cx="720000" cy="72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09092A-2F20-5BF4-34F5-879B5C7F7959}"/>
              </a:ext>
            </a:extLst>
          </p:cNvPr>
          <p:cNvGrpSpPr/>
          <p:nvPr/>
        </p:nvGrpSpPr>
        <p:grpSpPr>
          <a:xfrm>
            <a:off x="3921816" y="1225872"/>
            <a:ext cx="720000" cy="720000"/>
            <a:chOff x="8709423" y="3666938"/>
            <a:chExt cx="720000" cy="72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5EE3D489-9939-FB63-490B-AC7684976919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72769896-E9ED-7BCA-43D7-F953258CF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ABB2610A-78E9-DF8C-F3D5-189537C6D19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01542" y="4061546"/>
            <a:ext cx="360000" cy="360000"/>
          </a:xfrm>
          <a:prstGeom prst="rect">
            <a:avLst/>
          </a:prstGeom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A353A503-FDD5-7DFC-0298-F20AEB5646C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06977" y="4497653"/>
            <a:ext cx="469092" cy="183239"/>
          </a:xfrm>
          <a:prstGeom prst="rect">
            <a:avLst/>
          </a:prstGeom>
        </p:spPr>
      </p:pic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8570935" y="1993037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7768787" y="1968522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75199" y="2298662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155" y="1702205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6225590" y="6429678"/>
            <a:ext cx="720000" cy="72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D44B6EE-D066-E879-25C8-DAAF76AE3B47}"/>
              </a:ext>
            </a:extLst>
          </p:cNvPr>
          <p:cNvGrpSpPr/>
          <p:nvPr/>
        </p:nvGrpSpPr>
        <p:grpSpPr>
          <a:xfrm>
            <a:off x="3101762" y="448460"/>
            <a:ext cx="720000" cy="720000"/>
            <a:chOff x="9936161" y="2842323"/>
            <a:chExt cx="1800000" cy="180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0B71467-2274-2E0F-52D1-52259E22EA0C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833BDB0E-E688-BEDD-1B8E-49A04DBB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18DA339-A0E0-8EEA-09BE-D05F958B2726}"/>
              </a:ext>
            </a:extLst>
          </p:cNvPr>
          <p:cNvGrpSpPr/>
          <p:nvPr/>
        </p:nvGrpSpPr>
        <p:grpSpPr>
          <a:xfrm>
            <a:off x="3914205" y="428192"/>
            <a:ext cx="720000" cy="720000"/>
            <a:chOff x="9715662" y="4629628"/>
            <a:chExt cx="1800000" cy="1800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5B8D14E-4517-D148-CA23-6C8ACD3DF6FA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8D149F6C-65AE-6F5B-EA20-EC108E82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E1E0887-AD6A-5610-6CB8-C6CF5A80048B}"/>
              </a:ext>
            </a:extLst>
          </p:cNvPr>
          <p:cNvGrpSpPr/>
          <p:nvPr/>
        </p:nvGrpSpPr>
        <p:grpSpPr>
          <a:xfrm>
            <a:off x="1522326" y="406355"/>
            <a:ext cx="720000" cy="720000"/>
            <a:chOff x="8191968" y="474951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70250B2-C9CE-2371-5DAF-7A1D5A643D46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CFD42EF-7F37-218C-D615-DC872C3DD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27</cp:revision>
  <dcterms:created xsi:type="dcterms:W3CDTF">2023-03-16T12:01:27Z</dcterms:created>
  <dcterms:modified xsi:type="dcterms:W3CDTF">2023-03-31T19:42:12Z</dcterms:modified>
</cp:coreProperties>
</file>