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" y="1768054"/>
            <a:ext cx="8531482" cy="26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2276872"/>
            <a:ext cx="3024336" cy="9042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59" y="278092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23728" y="2749116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564196"/>
            <a:ext cx="0" cy="993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3728" y="134076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Activation/désactivation du mode de bercement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endCxn id="9" idx="2"/>
          </p:cNvCxnSpPr>
          <p:nvPr/>
        </p:nvCxnSpPr>
        <p:spPr>
          <a:xfrm flipV="1">
            <a:off x="863588" y="3212976"/>
            <a:ext cx="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7643" y="3429000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67643" y="206084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123728" y="1420180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2" idx="1"/>
          </p:cNvCxnSpPr>
          <p:nvPr/>
        </p:nvCxnSpPr>
        <p:spPr>
          <a:xfrm>
            <a:off x="1979712" y="1571600"/>
            <a:ext cx="14401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2375757" y="3181164"/>
            <a:ext cx="0" cy="8959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63586" y="4077072"/>
            <a:ext cx="151216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618182" y="4077072"/>
            <a:ext cx="1490" cy="47571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91680" y="441043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Choix du mode</a:t>
            </a:r>
            <a:endParaRPr lang="fr-FR" sz="1200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691680" y="4425871"/>
            <a:ext cx="0" cy="2615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9" idx="1"/>
          </p:cNvCxnSpPr>
          <p:nvPr/>
        </p:nvCxnSpPr>
        <p:spPr>
          <a:xfrm>
            <a:off x="1619672" y="4548930"/>
            <a:ext cx="7200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619672" y="1101787"/>
            <a:ext cx="0" cy="95906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63688" y="963287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Choix de la vitesse</a:t>
            </a:r>
            <a:endParaRPr lang="fr-FR" sz="1200" dirty="0"/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1763688" y="95777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51" idx="1"/>
          </p:cNvCxnSpPr>
          <p:nvPr/>
        </p:nvCxnSpPr>
        <p:spPr>
          <a:xfrm>
            <a:off x="1618182" y="1101787"/>
            <a:ext cx="14550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9691" y="2507368"/>
            <a:ext cx="864096" cy="800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643626" y="272339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5795" y="2691580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8011779" y="1506660"/>
            <a:ext cx="0" cy="993304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155795" y="1283232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Activation/désactivation </a:t>
            </a:r>
          </a:p>
          <a:p>
            <a:r>
              <a:rPr lang="fr-FR" sz="1200" dirty="0" smtClean="0"/>
              <a:t>du son</a:t>
            </a:r>
            <a:endParaRPr lang="fr-FR" sz="1200" dirty="0"/>
          </a:p>
        </p:txBody>
      </p:sp>
      <p:cxnSp>
        <p:nvCxnSpPr>
          <p:cNvPr id="64" name="Connecteur droit avec flèche 63"/>
          <p:cNvCxnSpPr>
            <a:endCxn id="60" idx="2"/>
          </p:cNvCxnSpPr>
          <p:nvPr/>
        </p:nvCxnSpPr>
        <p:spPr>
          <a:xfrm flipV="1">
            <a:off x="6895655" y="3155440"/>
            <a:ext cx="0" cy="864096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99710" y="3371464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399710" y="200331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155795" y="1362644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63" idx="1"/>
          </p:cNvCxnSpPr>
          <p:nvPr/>
        </p:nvCxnSpPr>
        <p:spPr>
          <a:xfrm>
            <a:off x="8011779" y="1514064"/>
            <a:ext cx="144016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61" idx="2"/>
          </p:cNvCxnSpPr>
          <p:nvPr/>
        </p:nvCxnSpPr>
        <p:spPr>
          <a:xfrm flipV="1">
            <a:off x="8407824" y="3123628"/>
            <a:ext cx="0" cy="89590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5653" y="4019536"/>
            <a:ext cx="1512169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650249" y="4019536"/>
            <a:ext cx="1490" cy="47571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7723747" y="4352895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Choix du mode sonore</a:t>
            </a:r>
            <a:endParaRPr lang="fr-FR" sz="1200" dirty="0"/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7723747" y="4368335"/>
            <a:ext cx="0" cy="2615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72" idx="1"/>
          </p:cNvCxnSpPr>
          <p:nvPr/>
        </p:nvCxnSpPr>
        <p:spPr>
          <a:xfrm>
            <a:off x="7651739" y="4491394"/>
            <a:ext cx="72008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7651739" y="1044251"/>
            <a:ext cx="0" cy="959061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795755" y="90575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Choix de l’intensité sonore</a:t>
            </a:r>
            <a:endParaRPr lang="fr-FR" sz="1200" dirty="0"/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795755" y="900235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6" idx="1"/>
          </p:cNvCxnSpPr>
          <p:nvPr/>
        </p:nvCxnSpPr>
        <p:spPr>
          <a:xfrm>
            <a:off x="7650249" y="1044251"/>
            <a:ext cx="145506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27450" y="3212976"/>
            <a:ext cx="209262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78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6</cp:revision>
  <dcterms:created xsi:type="dcterms:W3CDTF">2016-09-05T07:24:17Z</dcterms:created>
  <dcterms:modified xsi:type="dcterms:W3CDTF">2016-09-05T07:39:56Z</dcterms:modified>
</cp:coreProperties>
</file>