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76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5" y="725700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39" y="452031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13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Microsoft Office PowerPoint</Application>
  <PresentationFormat>Grand écran</PresentationFormat>
  <Paragraphs>63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2020-11-19T19:25:07Z</dcterms:created>
  <dcterms:modified xsi:type="dcterms:W3CDTF">2023-10-20T20:55:01Z</dcterms:modified>
</cp:coreProperties>
</file>