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73" r:id="rId6"/>
    <p:sldId id="258" r:id="rId7"/>
    <p:sldId id="272" r:id="rId8"/>
    <p:sldId id="260" r:id="rId9"/>
    <p:sldId id="261" r:id="rId10"/>
    <p:sldId id="262" r:id="rId11"/>
    <p:sldId id="274" r:id="rId12"/>
    <p:sldId id="264" r:id="rId13"/>
    <p:sldId id="265" r:id="rId14"/>
    <p:sldId id="266" r:id="rId15"/>
    <p:sldId id="267" r:id="rId16"/>
    <p:sldId id="270" r:id="rId17"/>
    <p:sldId id="271" r:id="rId18"/>
    <p:sldId id="268" r:id="rId19"/>
    <p:sldId id="26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6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34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90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44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87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73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93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50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5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81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22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8E21-113E-4F0A-8830-E88648DF3139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1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39.png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43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09" y="1095153"/>
            <a:ext cx="6750116" cy="51674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F4D1D6-B606-2CA2-EBE2-487111FC8E8A}"/>
              </a:ext>
            </a:extLst>
          </p:cNvPr>
          <p:cNvSpPr/>
          <p:nvPr/>
        </p:nvSpPr>
        <p:spPr>
          <a:xfrm>
            <a:off x="6273209" y="1616149"/>
            <a:ext cx="318977" cy="3296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560365-ED9D-C595-2D8F-C0D753E53F99}"/>
              </a:ext>
            </a:extLst>
          </p:cNvPr>
          <p:cNvSpPr/>
          <p:nvPr/>
        </p:nvSpPr>
        <p:spPr>
          <a:xfrm>
            <a:off x="1449572" y="2661684"/>
            <a:ext cx="4015563" cy="1729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E781E12-CCB4-0120-9E56-39B7C6D57496}"/>
              </a:ext>
            </a:extLst>
          </p:cNvPr>
          <p:cNvCxnSpPr>
            <a:cxnSpLocks/>
          </p:cNvCxnSpPr>
          <p:nvPr/>
        </p:nvCxnSpPr>
        <p:spPr>
          <a:xfrm flipV="1">
            <a:off x="1449572" y="1616149"/>
            <a:ext cx="4823637" cy="1041991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CC7AEC0-DADB-37CB-976B-490FB53ED659}"/>
              </a:ext>
            </a:extLst>
          </p:cNvPr>
          <p:cNvCxnSpPr>
            <a:cxnSpLocks/>
          </p:cNvCxnSpPr>
          <p:nvPr/>
        </p:nvCxnSpPr>
        <p:spPr>
          <a:xfrm flipV="1">
            <a:off x="4880344" y="1945758"/>
            <a:ext cx="1392865" cy="712382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CF5EADC-B572-A9F8-6D66-B76B8C74B875}"/>
              </a:ext>
            </a:extLst>
          </p:cNvPr>
          <p:cNvCxnSpPr>
            <a:cxnSpLocks/>
          </p:cNvCxnSpPr>
          <p:nvPr/>
        </p:nvCxnSpPr>
        <p:spPr>
          <a:xfrm flipV="1">
            <a:off x="5465135" y="1942214"/>
            <a:ext cx="1127051" cy="2449033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8321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110" y="1943607"/>
            <a:ext cx="4551190" cy="43513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691" y="1943607"/>
            <a:ext cx="2753109" cy="20576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059" y="4254213"/>
            <a:ext cx="2486372" cy="14956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90" y="2987211"/>
            <a:ext cx="15051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5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-248163"/>
            <a:ext cx="9554908" cy="73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61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58" y="1811269"/>
            <a:ext cx="5210902" cy="25340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477" y="365125"/>
            <a:ext cx="4820323" cy="305795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407" y="2474458"/>
            <a:ext cx="4839375" cy="30865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190" y="4115367"/>
            <a:ext cx="478221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8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5" y="290317"/>
            <a:ext cx="5877745" cy="280074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5" y="2979844"/>
            <a:ext cx="5906324" cy="27816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748" y="519376"/>
            <a:ext cx="5896798" cy="27912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864" y="3197612"/>
            <a:ext cx="5858693" cy="267689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464" y="5674133"/>
            <a:ext cx="588727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0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290074"/>
            <a:ext cx="6811326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5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Boucle de courant, temps de boucle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/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3,91×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𝑃𝑖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rganigramme : Jonction de sommaire 4">
            <a:extLst>
              <a:ext uri="{FF2B5EF4-FFF2-40B4-BE49-F238E27FC236}">
                <a16:creationId xmlns:a16="http://schemas.microsoft.com/office/drawing/2014/main" id="{3845C9F1-09B9-7F81-2C41-EFF3803C2396}"/>
              </a:ext>
            </a:extLst>
          </p:cNvPr>
          <p:cNvSpPr/>
          <p:nvPr/>
        </p:nvSpPr>
        <p:spPr>
          <a:xfrm>
            <a:off x="1602828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02E1A09-004E-5783-181C-47262A01DCE8}"/>
              </a:ext>
            </a:extLst>
          </p:cNvPr>
          <p:cNvCxnSpPr/>
          <p:nvPr/>
        </p:nvCxnSpPr>
        <p:spPr>
          <a:xfrm>
            <a:off x="882828" y="2714360"/>
            <a:ext cx="720000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913990" y="2479367"/>
                <a:ext cx="280333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90" y="2479367"/>
                <a:ext cx="280333" cy="199478"/>
              </a:xfrm>
              <a:prstGeom prst="rect">
                <a:avLst/>
              </a:prstGeom>
              <a:blipFill>
                <a:blip r:embed="rId4"/>
                <a:stretch>
                  <a:fillRect l="-13043" r="-8696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67909FE-6F58-6A6E-84AC-A0F7E4085FD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99360" y="2263607"/>
            <a:ext cx="125693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/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39,1×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𝐼𝑖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/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67B905C-96CB-85DD-D61C-E96DEC5974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99360" y="3159000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39C9AFF-9E6E-F7D5-C3F6-3F5FFE09410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64335" y="2714360"/>
            <a:ext cx="535025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E2431A4-7A58-3621-9FC0-28C2056B6DFC}"/>
              </a:ext>
            </a:extLst>
          </p:cNvPr>
          <p:cNvCxnSpPr>
            <a:cxnSpLocks/>
          </p:cNvCxnSpPr>
          <p:nvPr/>
        </p:nvCxnSpPr>
        <p:spPr>
          <a:xfrm flipV="1">
            <a:off x="2499360" y="2263607"/>
            <a:ext cx="0" cy="895393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rganigramme : Jonction de sommaire 22">
            <a:extLst>
              <a:ext uri="{FF2B5EF4-FFF2-40B4-BE49-F238E27FC236}">
                <a16:creationId xmlns:a16="http://schemas.microsoft.com/office/drawing/2014/main" id="{F8981A96-0C3C-D52D-A875-F257A49968F0}"/>
              </a:ext>
            </a:extLst>
          </p:cNvPr>
          <p:cNvSpPr/>
          <p:nvPr/>
        </p:nvSpPr>
        <p:spPr>
          <a:xfrm>
            <a:off x="6638340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2F202F9-3B06-9D67-16E2-123CEE88EE9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656626" y="3159000"/>
            <a:ext cx="723094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BBE4B5D-67E0-DF54-8632-09E6161B4678}"/>
              </a:ext>
            </a:extLst>
          </p:cNvPr>
          <p:cNvCxnSpPr>
            <a:cxnSpLocks/>
          </p:cNvCxnSpPr>
          <p:nvPr/>
        </p:nvCxnSpPr>
        <p:spPr>
          <a:xfrm flipV="1">
            <a:off x="6103315" y="3149279"/>
            <a:ext cx="715778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77F4158-6406-519C-3C79-25729CC48CEE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819094" y="2895114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/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/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64EF32D-C148-6E76-C48A-5F1A7D7E1EA4}"/>
              </a:ext>
            </a:extLst>
          </p:cNvPr>
          <p:cNvCxnSpPr>
            <a:cxnSpLocks/>
          </p:cNvCxnSpPr>
          <p:nvPr/>
        </p:nvCxnSpPr>
        <p:spPr>
          <a:xfrm>
            <a:off x="6819093" y="2271617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B28FB07-E4A9-0C7B-6B8C-247846CDF7B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376292" y="2263607"/>
            <a:ext cx="14428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/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/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blipFill>
                <a:blip r:embed="rId9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2395BB9-2769-444F-7692-8FBC94CD3679}"/>
              </a:ext>
            </a:extLst>
          </p:cNvPr>
          <p:cNvCxnSpPr>
            <a:cxnSpLocks/>
          </p:cNvCxnSpPr>
          <p:nvPr/>
        </p:nvCxnSpPr>
        <p:spPr>
          <a:xfrm>
            <a:off x="6999847" y="2700938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38947B6-615E-6097-CD75-48C4D9D79DD2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766862" y="2905453"/>
            <a:ext cx="0" cy="83258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9350B9E-8284-1B46-EF37-EA1573066F52}"/>
              </a:ext>
            </a:extLst>
          </p:cNvPr>
          <p:cNvSpPr/>
          <p:nvPr/>
        </p:nvSpPr>
        <p:spPr>
          <a:xfrm>
            <a:off x="7617527" y="2430938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Saturation 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/>
              <p:nvPr/>
            </p:nvSpPr>
            <p:spPr>
              <a:xfrm>
                <a:off x="1194323" y="3638294"/>
                <a:ext cx="5083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𝑚𝑒𝑠𝑢𝑟𝑒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3" y="3638294"/>
                <a:ext cx="508344" cy="184666"/>
              </a:xfrm>
              <a:prstGeom prst="rect">
                <a:avLst/>
              </a:prstGeom>
              <a:blipFill>
                <a:blip r:embed="rId10"/>
                <a:stretch>
                  <a:fillRect l="-7229" r="-1205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57E5B58C-24BD-818A-B932-7AAB70645D5C}"/>
              </a:ext>
            </a:extLst>
          </p:cNvPr>
          <p:cNvCxnSpPr>
            <a:cxnSpLocks/>
          </p:cNvCxnSpPr>
          <p:nvPr/>
        </p:nvCxnSpPr>
        <p:spPr>
          <a:xfrm>
            <a:off x="1772011" y="3729251"/>
            <a:ext cx="7998478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EE101B9-B365-1731-F71E-D722C993F89B}"/>
              </a:ext>
            </a:extLst>
          </p:cNvPr>
          <p:cNvCxnSpPr>
            <a:cxnSpLocks/>
          </p:cNvCxnSpPr>
          <p:nvPr/>
        </p:nvCxnSpPr>
        <p:spPr>
          <a:xfrm>
            <a:off x="8633858" y="2720787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D1C172-5162-D9F9-BEC6-D704927282F3}"/>
              </a:ext>
            </a:extLst>
          </p:cNvPr>
          <p:cNvSpPr/>
          <p:nvPr/>
        </p:nvSpPr>
        <p:spPr>
          <a:xfrm>
            <a:off x="9262324" y="2450787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Moteur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5EA89756-9697-C0A1-F1EA-0A37C75FAC6A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9770490" y="2990787"/>
            <a:ext cx="0" cy="738464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657024FF-AA70-211E-30E4-ADE5D04CB2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3828" y="4008971"/>
            <a:ext cx="4048690" cy="3486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13776F6-D18D-160B-E2F3-3A7923039802}"/>
                  </a:ext>
                </a:extLst>
              </p:cNvPr>
              <p:cNvSpPr txBox="1"/>
              <p:nvPr/>
            </p:nvSpPr>
            <p:spPr>
              <a:xfrm>
                <a:off x="8765232" y="2414747"/>
                <a:ext cx="320409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13776F6-D18D-160B-E2F3-3A7923039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232" y="2414747"/>
                <a:ext cx="320409" cy="199478"/>
              </a:xfrm>
              <a:prstGeom prst="rect">
                <a:avLst/>
              </a:prstGeom>
              <a:blipFill>
                <a:blip r:embed="rId12"/>
                <a:stretch>
                  <a:fillRect l="-7692" r="-7692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35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Boucle de position, temps de boucle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/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𝑃𝑝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rganigramme : Jonction de sommaire 4">
            <a:extLst>
              <a:ext uri="{FF2B5EF4-FFF2-40B4-BE49-F238E27FC236}">
                <a16:creationId xmlns:a16="http://schemas.microsoft.com/office/drawing/2014/main" id="{3845C9F1-09B9-7F81-2C41-EFF3803C2396}"/>
              </a:ext>
            </a:extLst>
          </p:cNvPr>
          <p:cNvSpPr/>
          <p:nvPr/>
        </p:nvSpPr>
        <p:spPr>
          <a:xfrm>
            <a:off x="1602828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02E1A09-004E-5783-181C-47262A01DCE8}"/>
              </a:ext>
            </a:extLst>
          </p:cNvPr>
          <p:cNvCxnSpPr/>
          <p:nvPr/>
        </p:nvCxnSpPr>
        <p:spPr>
          <a:xfrm>
            <a:off x="882828" y="2714360"/>
            <a:ext cx="720000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913990" y="2479367"/>
                <a:ext cx="313419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90" y="2479367"/>
                <a:ext cx="313419" cy="199478"/>
              </a:xfrm>
              <a:prstGeom prst="rect">
                <a:avLst/>
              </a:prstGeom>
              <a:blipFill>
                <a:blip r:embed="rId4"/>
                <a:stretch>
                  <a:fillRect l="-11765" r="-7843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67909FE-6F58-6A6E-84AC-A0F7E4085FD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99360" y="2263607"/>
            <a:ext cx="125693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/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𝐼𝑝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/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67B905C-96CB-85DD-D61C-E96DEC5974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99360" y="3159000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39C9AFF-9E6E-F7D5-C3F6-3F5FFE09410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64335" y="2714360"/>
            <a:ext cx="535025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E2431A4-7A58-3621-9FC0-28C2056B6DFC}"/>
              </a:ext>
            </a:extLst>
          </p:cNvPr>
          <p:cNvCxnSpPr>
            <a:cxnSpLocks/>
          </p:cNvCxnSpPr>
          <p:nvPr/>
        </p:nvCxnSpPr>
        <p:spPr>
          <a:xfrm flipV="1">
            <a:off x="2499360" y="2263607"/>
            <a:ext cx="0" cy="189446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rganigramme : Jonction de sommaire 22">
            <a:extLst>
              <a:ext uri="{FF2B5EF4-FFF2-40B4-BE49-F238E27FC236}">
                <a16:creationId xmlns:a16="http://schemas.microsoft.com/office/drawing/2014/main" id="{F8981A96-0C3C-D52D-A875-F257A49968F0}"/>
              </a:ext>
            </a:extLst>
          </p:cNvPr>
          <p:cNvSpPr/>
          <p:nvPr/>
        </p:nvSpPr>
        <p:spPr>
          <a:xfrm>
            <a:off x="6638340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2F202F9-3B06-9D67-16E2-123CEE88EE9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656626" y="3159000"/>
            <a:ext cx="723094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BBE4B5D-67E0-DF54-8632-09E6161B4678}"/>
              </a:ext>
            </a:extLst>
          </p:cNvPr>
          <p:cNvCxnSpPr>
            <a:cxnSpLocks/>
          </p:cNvCxnSpPr>
          <p:nvPr/>
        </p:nvCxnSpPr>
        <p:spPr>
          <a:xfrm flipV="1">
            <a:off x="6103315" y="3149279"/>
            <a:ext cx="715778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77F4158-6406-519C-3C79-25729CC48CEE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819094" y="2895114"/>
            <a:ext cx="0" cy="1218108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/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/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64EF32D-C148-6E76-C48A-5F1A7D7E1EA4}"/>
              </a:ext>
            </a:extLst>
          </p:cNvPr>
          <p:cNvCxnSpPr>
            <a:cxnSpLocks/>
          </p:cNvCxnSpPr>
          <p:nvPr/>
        </p:nvCxnSpPr>
        <p:spPr>
          <a:xfrm>
            <a:off x="6819093" y="2271617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B28FB07-E4A9-0C7B-6B8C-247846CDF7B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376292" y="2263607"/>
            <a:ext cx="14428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/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/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blipFill>
                <a:blip r:embed="rId9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2395BB9-2769-444F-7692-8FBC94CD3679}"/>
              </a:ext>
            </a:extLst>
          </p:cNvPr>
          <p:cNvCxnSpPr>
            <a:cxnSpLocks/>
          </p:cNvCxnSpPr>
          <p:nvPr/>
        </p:nvCxnSpPr>
        <p:spPr>
          <a:xfrm>
            <a:off x="6999847" y="2700938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38947B6-615E-6097-CD75-48C4D9D79DD2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766862" y="2905453"/>
            <a:ext cx="0" cy="83258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9350B9E-8284-1B46-EF37-EA1573066F52}"/>
              </a:ext>
            </a:extLst>
          </p:cNvPr>
          <p:cNvSpPr/>
          <p:nvPr/>
        </p:nvSpPr>
        <p:spPr>
          <a:xfrm>
            <a:off x="7617527" y="2430938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Saturation courant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/>
              <p:nvPr/>
            </p:nvSpPr>
            <p:spPr>
              <a:xfrm>
                <a:off x="1194323" y="3638294"/>
                <a:ext cx="53777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𝑚𝑒𝑠𝑢𝑟𝑒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3" y="3638294"/>
                <a:ext cx="537775" cy="184666"/>
              </a:xfrm>
              <a:prstGeom prst="rect">
                <a:avLst/>
              </a:prstGeom>
              <a:blipFill>
                <a:blip r:embed="rId10"/>
                <a:stretch>
                  <a:fillRect l="-6818" r="-1136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EE101B9-B365-1731-F71E-D722C993F89B}"/>
              </a:ext>
            </a:extLst>
          </p:cNvPr>
          <p:cNvCxnSpPr>
            <a:cxnSpLocks/>
          </p:cNvCxnSpPr>
          <p:nvPr/>
        </p:nvCxnSpPr>
        <p:spPr>
          <a:xfrm>
            <a:off x="8633858" y="2720787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657024FF-AA70-211E-30E4-ADE5D04CB2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5692" y="4332023"/>
            <a:ext cx="2773752" cy="238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3C80C0-DB73-0085-044F-9B9B2B9285E4}"/>
                  </a:ext>
                </a:extLst>
              </p:cNvPr>
              <p:cNvSpPr/>
              <p:nvPr/>
            </p:nvSpPr>
            <p:spPr>
              <a:xfrm>
                <a:off x="3036625" y="3620576"/>
                <a:ext cx="2339665" cy="985292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80×</m:t>
                          </m:r>
                          <m:sSup>
                            <m:sSupPr>
                              <m:ctrlP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𝐷𝑝</m:t>
                              </m:r>
                            </m:sub>
                          </m:sSub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80×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𝐷𝑝</m:t>
                                  </m:r>
                                </m:sub>
                              </m:sSub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16×</m:t>
                              </m:r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10×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𝑃𝑝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sz="1200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3C80C0-DB73-0085-044F-9B9B2B928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5" y="3620576"/>
                <a:ext cx="2339665" cy="9852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A648CAC-D255-307E-05E9-4059F1C87D35}"/>
              </a:ext>
            </a:extLst>
          </p:cNvPr>
          <p:cNvCxnSpPr>
            <a:cxnSpLocks/>
          </p:cNvCxnSpPr>
          <p:nvPr/>
        </p:nvCxnSpPr>
        <p:spPr>
          <a:xfrm>
            <a:off x="2499360" y="4158067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9C146A9-3547-B5C3-4742-9822D467768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376290" y="4113222"/>
            <a:ext cx="143942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8701228" y="2479367"/>
                <a:ext cx="280333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228" y="2479367"/>
                <a:ext cx="280333" cy="199478"/>
              </a:xfrm>
              <a:prstGeom prst="rect">
                <a:avLst/>
              </a:prstGeom>
              <a:blipFill>
                <a:blip r:embed="rId13"/>
                <a:stretch>
                  <a:fillRect l="-10870" r="-10870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13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70" y="609206"/>
            <a:ext cx="5087060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-572059"/>
            <a:ext cx="5601482" cy="80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9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9178" y="3508070"/>
            <a:ext cx="2715004" cy="5525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44" y="2307622"/>
            <a:ext cx="695422" cy="8192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173" y="2035769"/>
            <a:ext cx="5916564" cy="45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1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-219584"/>
            <a:ext cx="9535856" cy="72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1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110" y="1943607"/>
            <a:ext cx="4551190" cy="43513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691" y="1943607"/>
            <a:ext cx="2753109" cy="20576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059" y="4254213"/>
            <a:ext cx="2486372" cy="14956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90" y="2987211"/>
            <a:ext cx="15051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9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38" y="567476"/>
            <a:ext cx="4680000" cy="3581295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C52CF6F-9D5B-9752-B601-E654D261F755}"/>
              </a:ext>
            </a:extLst>
          </p:cNvPr>
          <p:cNvCxnSpPr>
            <a:cxnSpLocks/>
          </p:cNvCxnSpPr>
          <p:nvPr/>
        </p:nvCxnSpPr>
        <p:spPr>
          <a:xfrm>
            <a:off x="4235450" y="1149350"/>
            <a:ext cx="5011798" cy="2999417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5031B80-EE42-5EFC-19D8-7B92B1681FEE}"/>
              </a:ext>
            </a:extLst>
          </p:cNvPr>
          <p:cNvCxnSpPr>
            <a:cxnSpLocks/>
          </p:cNvCxnSpPr>
          <p:nvPr/>
        </p:nvCxnSpPr>
        <p:spPr>
          <a:xfrm flipV="1">
            <a:off x="4235450" y="567472"/>
            <a:ext cx="5011798" cy="385465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Espace réservé du contenu 3">
            <a:extLst>
              <a:ext uri="{FF2B5EF4-FFF2-40B4-BE49-F238E27FC236}">
                <a16:creationId xmlns:a16="http://schemas.microsoft.com/office/drawing/2014/main" id="{9598DEB6-F0A7-1C14-3588-22BA9B0E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1468" y="567476"/>
            <a:ext cx="3745780" cy="3581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37F8AF-E3F8-ACE5-4825-1EF0BF4A0E7A}"/>
              </a:ext>
            </a:extLst>
          </p:cNvPr>
          <p:cNvSpPr/>
          <p:nvPr/>
        </p:nvSpPr>
        <p:spPr>
          <a:xfrm>
            <a:off x="4031243" y="952937"/>
            <a:ext cx="204207" cy="1964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40D2BF0-56A7-68C1-4BEB-ACD49D9F4C19}"/>
              </a:ext>
            </a:extLst>
          </p:cNvPr>
          <p:cNvSpPr/>
          <p:nvPr/>
        </p:nvSpPr>
        <p:spPr>
          <a:xfrm>
            <a:off x="3953346" y="46496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A6ECA1-72F8-E69D-C3FD-739765880811}"/>
              </a:ext>
            </a:extLst>
          </p:cNvPr>
          <p:cNvSpPr/>
          <p:nvPr/>
        </p:nvSpPr>
        <p:spPr>
          <a:xfrm>
            <a:off x="5632292" y="122449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AC4E0-E5B9-E691-F4DC-5D4E7E72C5A1}"/>
              </a:ext>
            </a:extLst>
          </p:cNvPr>
          <p:cNvSpPr/>
          <p:nvPr/>
        </p:nvSpPr>
        <p:spPr>
          <a:xfrm>
            <a:off x="6465243" y="307536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AC479B-EE44-85B6-A4DE-9DFD9F5DE7C3}"/>
              </a:ext>
            </a:extLst>
          </p:cNvPr>
          <p:cNvSpPr/>
          <p:nvPr/>
        </p:nvSpPr>
        <p:spPr>
          <a:xfrm flipV="1">
            <a:off x="5501468" y="567472"/>
            <a:ext cx="3745780" cy="3581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E55D8C0-5B8E-9396-736E-02F1300658E8}"/>
              </a:ext>
            </a:extLst>
          </p:cNvPr>
          <p:cNvCxnSpPr>
            <a:cxnSpLocks/>
          </p:cNvCxnSpPr>
          <p:nvPr/>
        </p:nvCxnSpPr>
        <p:spPr>
          <a:xfrm>
            <a:off x="4031243" y="1149350"/>
            <a:ext cx="1470225" cy="2999417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08C2C09-2779-F44F-3384-E62686AD5BDB}"/>
              </a:ext>
            </a:extLst>
          </p:cNvPr>
          <p:cNvCxnSpPr>
            <a:cxnSpLocks/>
          </p:cNvCxnSpPr>
          <p:nvPr/>
        </p:nvCxnSpPr>
        <p:spPr>
          <a:xfrm flipV="1">
            <a:off x="4031243" y="567472"/>
            <a:ext cx="1470225" cy="385465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D5E34-7A62-140F-B0DB-8F2A36D33E18}"/>
              </a:ext>
            </a:extLst>
          </p:cNvPr>
          <p:cNvSpPr/>
          <p:nvPr/>
        </p:nvSpPr>
        <p:spPr>
          <a:xfrm flipV="1">
            <a:off x="6000750" y="1644646"/>
            <a:ext cx="1028700" cy="1502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A424447-D511-1EB8-955D-672753BE0EEC}"/>
              </a:ext>
            </a:extLst>
          </p:cNvPr>
          <p:cNvCxnSpPr>
            <a:cxnSpLocks/>
          </p:cNvCxnSpPr>
          <p:nvPr/>
        </p:nvCxnSpPr>
        <p:spPr>
          <a:xfrm>
            <a:off x="7029450" y="1644642"/>
            <a:ext cx="3559447" cy="53800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E650A66-63AB-0F56-5F2E-FC3F2C6E42A7}"/>
              </a:ext>
            </a:extLst>
          </p:cNvPr>
          <p:cNvCxnSpPr>
            <a:cxnSpLocks/>
          </p:cNvCxnSpPr>
          <p:nvPr/>
        </p:nvCxnSpPr>
        <p:spPr>
          <a:xfrm>
            <a:off x="7029450" y="1794932"/>
            <a:ext cx="3559447" cy="134519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D8CB0B4-6AE9-0936-DB66-9F6516EE51E8}"/>
              </a:ext>
            </a:extLst>
          </p:cNvPr>
          <p:cNvCxnSpPr>
            <a:cxnSpLocks/>
          </p:cNvCxnSpPr>
          <p:nvPr/>
        </p:nvCxnSpPr>
        <p:spPr>
          <a:xfrm>
            <a:off x="6000750" y="1794932"/>
            <a:ext cx="3450703" cy="134519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D25C357A-3FEC-7103-707D-9A96B706B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455" y="2182657"/>
            <a:ext cx="1137443" cy="95746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CAEBDA-7267-C90A-CD9F-425AC4AED609}"/>
              </a:ext>
            </a:extLst>
          </p:cNvPr>
          <p:cNvSpPr/>
          <p:nvPr/>
        </p:nvSpPr>
        <p:spPr>
          <a:xfrm flipV="1">
            <a:off x="9451454" y="2182653"/>
            <a:ext cx="1137443" cy="9574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CF655D3-5F0B-9C24-1F2A-32F1B9F9786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029450" y="1719789"/>
            <a:ext cx="2422003" cy="4628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E33419EF-9A58-0DB1-0BE8-98C4B3D760F0}"/>
              </a:ext>
            </a:extLst>
          </p:cNvPr>
          <p:cNvSpPr/>
          <p:nvPr/>
        </p:nvSpPr>
        <p:spPr>
          <a:xfrm>
            <a:off x="5617732" y="2619998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D923E4E-9CDF-34A2-A9B2-15A71D4E22FD}"/>
              </a:ext>
            </a:extLst>
          </p:cNvPr>
          <p:cNvSpPr/>
          <p:nvPr/>
        </p:nvSpPr>
        <p:spPr>
          <a:xfrm>
            <a:off x="6913977" y="82861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27F6D31-7BDE-2682-145C-DCC5064A163A}"/>
              </a:ext>
            </a:extLst>
          </p:cNvPr>
          <p:cNvSpPr/>
          <p:nvPr/>
        </p:nvSpPr>
        <p:spPr>
          <a:xfrm>
            <a:off x="7880451" y="307536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334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5" y="2818357"/>
            <a:ext cx="2278402" cy="1747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444" y="2619262"/>
            <a:ext cx="4201111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9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23" y="2124384"/>
            <a:ext cx="6185836" cy="47336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D9E680-DD10-0D53-7EF0-69132C583748}"/>
              </a:ext>
            </a:extLst>
          </p:cNvPr>
          <p:cNvSpPr/>
          <p:nvPr/>
        </p:nvSpPr>
        <p:spPr>
          <a:xfrm>
            <a:off x="3297623" y="2931192"/>
            <a:ext cx="4566217" cy="264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EAA47E-34A5-91B5-3435-C430914F8AD6}"/>
              </a:ext>
            </a:extLst>
          </p:cNvPr>
          <p:cNvSpPr/>
          <p:nvPr/>
        </p:nvSpPr>
        <p:spPr>
          <a:xfrm>
            <a:off x="5021345" y="25326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10E2E4F-49D6-7F6E-A225-6A566A4CFBAA}"/>
              </a:ext>
            </a:extLst>
          </p:cNvPr>
          <p:cNvSpPr/>
          <p:nvPr/>
        </p:nvSpPr>
        <p:spPr>
          <a:xfrm>
            <a:off x="6396196" y="25326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AF51C26-F7D4-B1C4-1513-B91DF1CF8E69}"/>
              </a:ext>
            </a:extLst>
          </p:cNvPr>
          <p:cNvSpPr/>
          <p:nvPr/>
        </p:nvSpPr>
        <p:spPr>
          <a:xfrm>
            <a:off x="7268927" y="25326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251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-33821"/>
            <a:ext cx="9869277" cy="692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1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409" y="1825625"/>
            <a:ext cx="62891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955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Grand écran</PresentationFormat>
  <Paragraphs>35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Boucle de courant, temps de boucle 100μs</vt:lpstr>
      <vt:lpstr>Boucle de position, temps de boucle1 ms=1000 μs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14</cp:revision>
  <dcterms:created xsi:type="dcterms:W3CDTF">2024-03-11T07:47:08Z</dcterms:created>
  <dcterms:modified xsi:type="dcterms:W3CDTF">2024-05-09T18:53:11Z</dcterms:modified>
</cp:coreProperties>
</file>