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290317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" y="2979844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48" y="519376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64" y="3197612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464" y="5674133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124384"/>
            <a:ext cx="6185836" cy="4733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9E680-DD10-0D53-7EF0-69132C583748}"/>
              </a:ext>
            </a:extLst>
          </p:cNvPr>
          <p:cNvSpPr/>
          <p:nvPr/>
        </p:nvSpPr>
        <p:spPr>
          <a:xfrm>
            <a:off x="3297623" y="2931192"/>
            <a:ext cx="4566217" cy="26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EAA47E-34A5-91B5-3435-C430914F8AD6}"/>
              </a:ext>
            </a:extLst>
          </p:cNvPr>
          <p:cNvSpPr/>
          <p:nvPr/>
        </p:nvSpPr>
        <p:spPr>
          <a:xfrm>
            <a:off x="5021345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0E2E4F-49D6-7F6E-A225-6A566A4CFBAA}"/>
              </a:ext>
            </a:extLst>
          </p:cNvPr>
          <p:cNvSpPr/>
          <p:nvPr/>
        </p:nvSpPr>
        <p:spPr>
          <a:xfrm>
            <a:off x="6396196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F51C26-F7D4-B1C4-1513-B91DF1CF8E69}"/>
              </a:ext>
            </a:extLst>
          </p:cNvPr>
          <p:cNvSpPr/>
          <p:nvPr/>
        </p:nvSpPr>
        <p:spPr>
          <a:xfrm>
            <a:off x="7268927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51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9" y="1095153"/>
            <a:ext cx="6750116" cy="5167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6273209" y="1616149"/>
            <a:ext cx="318977" cy="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0365-ED9D-C595-2D8F-C0D753E53F99}"/>
              </a:ext>
            </a:extLst>
          </p:cNvPr>
          <p:cNvSpPr/>
          <p:nvPr/>
        </p:nvSpPr>
        <p:spPr>
          <a:xfrm>
            <a:off x="1449572" y="2661684"/>
            <a:ext cx="4015563" cy="172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781E12-CCB4-0120-9E56-39B7C6D57496}"/>
              </a:ext>
            </a:extLst>
          </p:cNvPr>
          <p:cNvCxnSpPr>
            <a:cxnSpLocks/>
          </p:cNvCxnSpPr>
          <p:nvPr/>
        </p:nvCxnSpPr>
        <p:spPr>
          <a:xfrm flipV="1">
            <a:off x="1449572" y="1616149"/>
            <a:ext cx="4823637" cy="104199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C7AEC0-DADB-37CB-976B-490FB53ED659}"/>
              </a:ext>
            </a:extLst>
          </p:cNvPr>
          <p:cNvCxnSpPr>
            <a:cxnSpLocks/>
          </p:cNvCxnSpPr>
          <p:nvPr/>
        </p:nvCxnSpPr>
        <p:spPr>
          <a:xfrm flipV="1">
            <a:off x="4880344" y="1945758"/>
            <a:ext cx="1392865" cy="712382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CF5EADC-B572-A9F8-6D66-B76B8C74B875}"/>
              </a:ext>
            </a:extLst>
          </p:cNvPr>
          <p:cNvCxnSpPr>
            <a:cxnSpLocks/>
          </p:cNvCxnSpPr>
          <p:nvPr/>
        </p:nvCxnSpPr>
        <p:spPr>
          <a:xfrm flipV="1">
            <a:off x="5465135" y="1942214"/>
            <a:ext cx="1127051" cy="244903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Grand écran</PresentationFormat>
  <Paragraphs>29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12</cp:revision>
  <dcterms:created xsi:type="dcterms:W3CDTF">2024-03-11T07:47:08Z</dcterms:created>
  <dcterms:modified xsi:type="dcterms:W3CDTF">2024-05-08T19:49:19Z</dcterms:modified>
</cp:coreProperties>
</file>