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B4EF8-7909-0C71-F10E-6613CB21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9E6AFE-7844-133C-AC1C-E5111E413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D42DC-85F0-38D4-4441-FD3C6D24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100F8-019C-FE2C-CF95-6D15517C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B63DEE-BD2E-8213-4B22-7C391A23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35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B100-040C-87E3-AB19-05D82CDD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DF489E-3DA8-95EB-DB50-C3AC54E52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0EFDB-6060-B227-7019-4A7A95E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59052-E472-1D96-CBED-EA7557737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B0166-7BF4-D7EC-0775-B4743C63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5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CE3852-4DEA-AEBA-4744-9B1C1ED65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B172EA-1149-CC70-F738-0F9529DA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1B7ACB-D63E-D3EA-5170-E2F402C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624C8-24FD-3D37-06A9-7111198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0A730-EAA6-3858-316D-3BBD380B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42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B2C7D-4C51-459E-E5E9-33F9D0B4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3E90A-4C28-69FF-4B69-5B7B632E0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2D402-23B9-33FA-BD69-3246BFE05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CE298D-8B5E-5E38-CDB7-0B50199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AAC9B1-2859-55CF-3A9D-930BF73C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87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69CD1F-8B4A-A29C-B8AB-2A57B721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E4CE4F-216E-C5F6-A95E-2CAE243F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380FA-881D-19A8-0835-24EAA4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86A1B3-65C7-7627-5F90-993AF88F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E34E5-F5D6-2F5A-99EA-4DF933A6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6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89224-EDCB-04F0-E0C3-FD34AF92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8BFA-5421-2BA1-22C8-312CBEB69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FA00A7-12B2-2785-578D-FDD13724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43831B-F249-3BFF-0B09-05772FE9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1F60E-380C-2FAA-9A04-8E42E12F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D42FE0-4822-B116-AEAB-C2E8099D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7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31410-1A3E-92F6-854F-7A38BF4B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EEFDBA-2FCB-01D9-4D20-88C90A83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AEB175-9B52-DED4-7708-65CA4997C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156943-C7DF-EA94-9E78-2BA69ED77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00AFC9-4FF6-6ECE-40F3-0D237A1DB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F76D45-4FC1-4269-81C9-C4F531EF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5AD91-F0C6-5D0E-2D2C-18B312FF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AA5869-7B62-51C6-E7D9-957B7A35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92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4CB70-3D9D-1A88-7618-CE31273E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3DFF05-C669-884D-83FD-B67E14A7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E59730-143A-9E8B-5F09-C113AB1D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B08BA4-C46E-FBE2-D718-B9FDDC8D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5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CB83329-D5D2-472D-5398-75B205EB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5C8C5B-4E0F-8E05-6B97-D4C99936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E1A758-D9F4-C0A7-A33A-00018C94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C3EEC-5130-9C21-08E7-63F6F10D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1D3BA-3336-6A8E-A5E7-EA58FE76B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888308-FE9B-95BF-7AEA-40337CB3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02AE9C-130F-DBD8-73C3-59696DBD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CC3A59-D491-1D6F-ED1F-79A69AE6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1384A-68F9-9FE9-8A93-30A2B4BE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33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9976E-7EF1-5FD6-15D7-2BCDF618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220A81E-4ABE-4508-0BA0-662FB35A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3AFA2F-4E00-7340-4FE0-D5BAFB5F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01DAE2-6927-7A76-0C6D-D87E81C30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26049A-062E-34D0-6382-CC0EF141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04CA63-AD6D-BB16-0C43-F71B49D7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23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0F0FF9-6E1E-BF5A-2ACA-305F93C8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27B28-DE2B-0C7C-6251-95D341E3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79249-FCF0-7C90-994B-6C26F6A17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7DCE-F40A-4B56-B889-5A8EE5075409}" type="datetimeFigureOut">
              <a:rPr lang="fr-FR" smtClean="0"/>
              <a:t>13/01/2023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A42133-6970-4961-A812-6E4E1885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FF4BA-0032-25F4-F19B-19F19323B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2BF3C-0786-42F2-9D5A-625E6BFB7A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514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4939-2913-86CB-27BA-432A8BADE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F08D23-2B9D-E2C1-C33A-CB53EB495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89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intérieur, équipement électronique&#10;&#10;Description générée automatiquement">
            <a:extLst>
              <a:ext uri="{FF2B5EF4-FFF2-40B4-BE49-F238E27FC236}">
                <a16:creationId xmlns:a16="http://schemas.microsoft.com/office/drawing/2014/main" id="{34BD7915-1A18-13E7-8779-CF055BF017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1" y="1165147"/>
            <a:ext cx="6781798" cy="4527706"/>
          </a:xfrm>
          <a:prstGeom prst="rect">
            <a:avLst/>
          </a:prstGeom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D7380465-8C80-A6FC-A181-935718FD5AD9}"/>
              </a:ext>
            </a:extLst>
          </p:cNvPr>
          <p:cNvSpPr/>
          <p:nvPr/>
        </p:nvSpPr>
        <p:spPr>
          <a:xfrm>
            <a:off x="2667000" y="1358900"/>
            <a:ext cx="2844800" cy="3632200"/>
          </a:xfrm>
          <a:custGeom>
            <a:avLst/>
            <a:gdLst>
              <a:gd name="connsiteX0" fmla="*/ 101600 w 2895600"/>
              <a:gd name="connsiteY0" fmla="*/ 0 h 3708400"/>
              <a:gd name="connsiteX1" fmla="*/ 2895600 w 2895600"/>
              <a:gd name="connsiteY1" fmla="*/ 152400 h 3708400"/>
              <a:gd name="connsiteX2" fmla="*/ 2781300 w 2895600"/>
              <a:gd name="connsiteY2" fmla="*/ 1054100 h 3708400"/>
              <a:gd name="connsiteX3" fmla="*/ 2108200 w 2895600"/>
              <a:gd name="connsiteY3" fmla="*/ 1003300 h 3708400"/>
              <a:gd name="connsiteX4" fmla="*/ 2057400 w 2895600"/>
              <a:gd name="connsiteY4" fmla="*/ 1485900 h 3708400"/>
              <a:gd name="connsiteX5" fmla="*/ 2743200 w 2895600"/>
              <a:gd name="connsiteY5" fmla="*/ 1485900 h 3708400"/>
              <a:gd name="connsiteX6" fmla="*/ 2844800 w 2895600"/>
              <a:gd name="connsiteY6" fmla="*/ 3441700 h 3708400"/>
              <a:gd name="connsiteX7" fmla="*/ 1104900 w 2895600"/>
              <a:gd name="connsiteY7" fmla="*/ 3708400 h 3708400"/>
              <a:gd name="connsiteX8" fmla="*/ 977900 w 2895600"/>
              <a:gd name="connsiteY8" fmla="*/ 1765300 h 3708400"/>
              <a:gd name="connsiteX9" fmla="*/ 965200 w 2895600"/>
              <a:gd name="connsiteY9" fmla="*/ 1511300 h 3708400"/>
              <a:gd name="connsiteX10" fmla="*/ 508000 w 2895600"/>
              <a:gd name="connsiteY10" fmla="*/ 1460500 h 3708400"/>
              <a:gd name="connsiteX11" fmla="*/ 495300 w 2895600"/>
              <a:gd name="connsiteY11" fmla="*/ 876300 h 3708400"/>
              <a:gd name="connsiteX12" fmla="*/ 0 w 2895600"/>
              <a:gd name="connsiteY12" fmla="*/ 825500 h 3708400"/>
              <a:gd name="connsiteX13" fmla="*/ 101600 w 2895600"/>
              <a:gd name="connsiteY13" fmla="*/ 0 h 3708400"/>
              <a:gd name="connsiteX0" fmla="*/ 101600 w 2895600"/>
              <a:gd name="connsiteY0" fmla="*/ 0 h 3708400"/>
              <a:gd name="connsiteX1" fmla="*/ 2895600 w 2895600"/>
              <a:gd name="connsiteY1" fmla="*/ 152400 h 3708400"/>
              <a:gd name="connsiteX2" fmla="*/ 2781300 w 2895600"/>
              <a:gd name="connsiteY2" fmla="*/ 1054100 h 3708400"/>
              <a:gd name="connsiteX3" fmla="*/ 2108200 w 2895600"/>
              <a:gd name="connsiteY3" fmla="*/ 1003300 h 3708400"/>
              <a:gd name="connsiteX4" fmla="*/ 2057400 w 2895600"/>
              <a:gd name="connsiteY4" fmla="*/ 1485900 h 3708400"/>
              <a:gd name="connsiteX5" fmla="*/ 2743200 w 2895600"/>
              <a:gd name="connsiteY5" fmla="*/ 1485900 h 3708400"/>
              <a:gd name="connsiteX6" fmla="*/ 2844800 w 2895600"/>
              <a:gd name="connsiteY6" fmla="*/ 3441700 h 3708400"/>
              <a:gd name="connsiteX7" fmla="*/ 1104900 w 2895600"/>
              <a:gd name="connsiteY7" fmla="*/ 3708400 h 3708400"/>
              <a:gd name="connsiteX8" fmla="*/ 977900 w 2895600"/>
              <a:gd name="connsiteY8" fmla="*/ 1765300 h 3708400"/>
              <a:gd name="connsiteX9" fmla="*/ 965200 w 2895600"/>
              <a:gd name="connsiteY9" fmla="*/ 1511300 h 3708400"/>
              <a:gd name="connsiteX10" fmla="*/ 508000 w 2895600"/>
              <a:gd name="connsiteY10" fmla="*/ 1460500 h 3708400"/>
              <a:gd name="connsiteX11" fmla="*/ 495300 w 2895600"/>
              <a:gd name="connsiteY11" fmla="*/ 876300 h 3708400"/>
              <a:gd name="connsiteX12" fmla="*/ 0 w 2895600"/>
              <a:gd name="connsiteY12" fmla="*/ 825500 h 3708400"/>
              <a:gd name="connsiteX13" fmla="*/ 101600 w 2895600"/>
              <a:gd name="connsiteY13" fmla="*/ 0 h 3708400"/>
              <a:gd name="connsiteX0" fmla="*/ 101600 w 2895600"/>
              <a:gd name="connsiteY0" fmla="*/ 0 h 3708400"/>
              <a:gd name="connsiteX1" fmla="*/ 2895600 w 2895600"/>
              <a:gd name="connsiteY1" fmla="*/ 152400 h 3708400"/>
              <a:gd name="connsiteX2" fmla="*/ 2781300 w 2895600"/>
              <a:gd name="connsiteY2" fmla="*/ 1054100 h 3708400"/>
              <a:gd name="connsiteX3" fmla="*/ 2108200 w 2895600"/>
              <a:gd name="connsiteY3" fmla="*/ 1003300 h 3708400"/>
              <a:gd name="connsiteX4" fmla="*/ 2057400 w 2895600"/>
              <a:gd name="connsiteY4" fmla="*/ 1485900 h 3708400"/>
              <a:gd name="connsiteX5" fmla="*/ 2743200 w 2895600"/>
              <a:gd name="connsiteY5" fmla="*/ 1485900 h 3708400"/>
              <a:gd name="connsiteX6" fmla="*/ 2844800 w 2895600"/>
              <a:gd name="connsiteY6" fmla="*/ 3441700 h 3708400"/>
              <a:gd name="connsiteX7" fmla="*/ 1104900 w 2895600"/>
              <a:gd name="connsiteY7" fmla="*/ 3708400 h 3708400"/>
              <a:gd name="connsiteX8" fmla="*/ 977900 w 2895600"/>
              <a:gd name="connsiteY8" fmla="*/ 1765300 h 3708400"/>
              <a:gd name="connsiteX9" fmla="*/ 965200 w 2895600"/>
              <a:gd name="connsiteY9" fmla="*/ 1511300 h 3708400"/>
              <a:gd name="connsiteX10" fmla="*/ 508000 w 2895600"/>
              <a:gd name="connsiteY10" fmla="*/ 1460500 h 3708400"/>
              <a:gd name="connsiteX11" fmla="*/ 495300 w 2895600"/>
              <a:gd name="connsiteY11" fmla="*/ 876300 h 3708400"/>
              <a:gd name="connsiteX12" fmla="*/ 0 w 2895600"/>
              <a:gd name="connsiteY12" fmla="*/ 825500 h 3708400"/>
              <a:gd name="connsiteX13" fmla="*/ 101600 w 2895600"/>
              <a:gd name="connsiteY13" fmla="*/ 0 h 3708400"/>
              <a:gd name="connsiteX0" fmla="*/ 101600 w 2844800"/>
              <a:gd name="connsiteY0" fmla="*/ 0 h 3708400"/>
              <a:gd name="connsiteX1" fmla="*/ 2844800 w 2844800"/>
              <a:gd name="connsiteY1" fmla="*/ 279400 h 3708400"/>
              <a:gd name="connsiteX2" fmla="*/ 2781300 w 2844800"/>
              <a:gd name="connsiteY2" fmla="*/ 1054100 h 3708400"/>
              <a:gd name="connsiteX3" fmla="*/ 2108200 w 2844800"/>
              <a:gd name="connsiteY3" fmla="*/ 1003300 h 3708400"/>
              <a:gd name="connsiteX4" fmla="*/ 2057400 w 2844800"/>
              <a:gd name="connsiteY4" fmla="*/ 1485900 h 3708400"/>
              <a:gd name="connsiteX5" fmla="*/ 2743200 w 2844800"/>
              <a:gd name="connsiteY5" fmla="*/ 1485900 h 3708400"/>
              <a:gd name="connsiteX6" fmla="*/ 2844800 w 2844800"/>
              <a:gd name="connsiteY6" fmla="*/ 3441700 h 3708400"/>
              <a:gd name="connsiteX7" fmla="*/ 1104900 w 2844800"/>
              <a:gd name="connsiteY7" fmla="*/ 3708400 h 3708400"/>
              <a:gd name="connsiteX8" fmla="*/ 977900 w 2844800"/>
              <a:gd name="connsiteY8" fmla="*/ 1765300 h 3708400"/>
              <a:gd name="connsiteX9" fmla="*/ 965200 w 2844800"/>
              <a:gd name="connsiteY9" fmla="*/ 1511300 h 3708400"/>
              <a:gd name="connsiteX10" fmla="*/ 508000 w 2844800"/>
              <a:gd name="connsiteY10" fmla="*/ 1460500 h 3708400"/>
              <a:gd name="connsiteX11" fmla="*/ 495300 w 2844800"/>
              <a:gd name="connsiteY11" fmla="*/ 876300 h 3708400"/>
              <a:gd name="connsiteX12" fmla="*/ 0 w 2844800"/>
              <a:gd name="connsiteY12" fmla="*/ 825500 h 3708400"/>
              <a:gd name="connsiteX13" fmla="*/ 101600 w 2844800"/>
              <a:gd name="connsiteY13" fmla="*/ 0 h 3708400"/>
              <a:gd name="connsiteX0" fmla="*/ 50800 w 2844800"/>
              <a:gd name="connsiteY0" fmla="*/ 0 h 3632200"/>
              <a:gd name="connsiteX1" fmla="*/ 2844800 w 2844800"/>
              <a:gd name="connsiteY1" fmla="*/ 203200 h 3632200"/>
              <a:gd name="connsiteX2" fmla="*/ 2781300 w 2844800"/>
              <a:gd name="connsiteY2" fmla="*/ 977900 h 3632200"/>
              <a:gd name="connsiteX3" fmla="*/ 2108200 w 2844800"/>
              <a:gd name="connsiteY3" fmla="*/ 927100 h 3632200"/>
              <a:gd name="connsiteX4" fmla="*/ 2057400 w 2844800"/>
              <a:gd name="connsiteY4" fmla="*/ 1409700 h 3632200"/>
              <a:gd name="connsiteX5" fmla="*/ 2743200 w 2844800"/>
              <a:gd name="connsiteY5" fmla="*/ 1409700 h 3632200"/>
              <a:gd name="connsiteX6" fmla="*/ 2844800 w 2844800"/>
              <a:gd name="connsiteY6" fmla="*/ 3365500 h 3632200"/>
              <a:gd name="connsiteX7" fmla="*/ 1104900 w 2844800"/>
              <a:gd name="connsiteY7" fmla="*/ 3632200 h 3632200"/>
              <a:gd name="connsiteX8" fmla="*/ 977900 w 2844800"/>
              <a:gd name="connsiteY8" fmla="*/ 1689100 h 3632200"/>
              <a:gd name="connsiteX9" fmla="*/ 965200 w 2844800"/>
              <a:gd name="connsiteY9" fmla="*/ 1435100 h 3632200"/>
              <a:gd name="connsiteX10" fmla="*/ 508000 w 2844800"/>
              <a:gd name="connsiteY10" fmla="*/ 1384300 h 3632200"/>
              <a:gd name="connsiteX11" fmla="*/ 495300 w 2844800"/>
              <a:gd name="connsiteY11" fmla="*/ 800100 h 3632200"/>
              <a:gd name="connsiteX12" fmla="*/ 0 w 2844800"/>
              <a:gd name="connsiteY12" fmla="*/ 749300 h 3632200"/>
              <a:gd name="connsiteX13" fmla="*/ 50800 w 2844800"/>
              <a:gd name="connsiteY13" fmla="*/ 0 h 3632200"/>
              <a:gd name="connsiteX0" fmla="*/ 50800 w 2844800"/>
              <a:gd name="connsiteY0" fmla="*/ 0 h 3632200"/>
              <a:gd name="connsiteX1" fmla="*/ 2844800 w 2844800"/>
              <a:gd name="connsiteY1" fmla="*/ 203200 h 3632200"/>
              <a:gd name="connsiteX2" fmla="*/ 2781300 w 2844800"/>
              <a:gd name="connsiteY2" fmla="*/ 977900 h 3632200"/>
              <a:gd name="connsiteX3" fmla="*/ 2108200 w 2844800"/>
              <a:gd name="connsiteY3" fmla="*/ 927100 h 3632200"/>
              <a:gd name="connsiteX4" fmla="*/ 2057400 w 2844800"/>
              <a:gd name="connsiteY4" fmla="*/ 1409700 h 3632200"/>
              <a:gd name="connsiteX5" fmla="*/ 2743200 w 2844800"/>
              <a:gd name="connsiteY5" fmla="*/ 1409700 h 3632200"/>
              <a:gd name="connsiteX6" fmla="*/ 2844800 w 2844800"/>
              <a:gd name="connsiteY6" fmla="*/ 3365500 h 3632200"/>
              <a:gd name="connsiteX7" fmla="*/ 1104900 w 2844800"/>
              <a:gd name="connsiteY7" fmla="*/ 3632200 h 3632200"/>
              <a:gd name="connsiteX8" fmla="*/ 977900 w 2844800"/>
              <a:gd name="connsiteY8" fmla="*/ 1689100 h 3632200"/>
              <a:gd name="connsiteX9" fmla="*/ 965200 w 2844800"/>
              <a:gd name="connsiteY9" fmla="*/ 1435100 h 3632200"/>
              <a:gd name="connsiteX10" fmla="*/ 508000 w 2844800"/>
              <a:gd name="connsiteY10" fmla="*/ 1384300 h 3632200"/>
              <a:gd name="connsiteX11" fmla="*/ 546100 w 2844800"/>
              <a:gd name="connsiteY11" fmla="*/ 876300 h 3632200"/>
              <a:gd name="connsiteX12" fmla="*/ 0 w 2844800"/>
              <a:gd name="connsiteY12" fmla="*/ 749300 h 3632200"/>
              <a:gd name="connsiteX13" fmla="*/ 50800 w 2844800"/>
              <a:gd name="connsiteY13" fmla="*/ 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44800" h="3632200">
                <a:moveTo>
                  <a:pt x="50800" y="0"/>
                </a:moveTo>
                <a:lnTo>
                  <a:pt x="2844800" y="203200"/>
                </a:lnTo>
                <a:lnTo>
                  <a:pt x="2781300" y="977900"/>
                </a:lnTo>
                <a:lnTo>
                  <a:pt x="2108200" y="927100"/>
                </a:lnTo>
                <a:lnTo>
                  <a:pt x="2057400" y="1409700"/>
                </a:lnTo>
                <a:lnTo>
                  <a:pt x="2743200" y="1409700"/>
                </a:lnTo>
                <a:lnTo>
                  <a:pt x="2844800" y="3365500"/>
                </a:lnTo>
                <a:lnTo>
                  <a:pt x="1104900" y="3632200"/>
                </a:lnTo>
                <a:lnTo>
                  <a:pt x="977900" y="1689100"/>
                </a:lnTo>
                <a:lnTo>
                  <a:pt x="965200" y="1435100"/>
                </a:lnTo>
                <a:lnTo>
                  <a:pt x="508000" y="1384300"/>
                </a:lnTo>
                <a:lnTo>
                  <a:pt x="546100" y="876300"/>
                </a:lnTo>
                <a:lnTo>
                  <a:pt x="0" y="749300"/>
                </a:lnTo>
                <a:lnTo>
                  <a:pt x="50800" y="0"/>
                </a:lnTo>
                <a:close/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D22AA3-EE22-29DF-67A6-BAEED9EA3864}"/>
              </a:ext>
            </a:extLst>
          </p:cNvPr>
          <p:cNvSpPr txBox="1"/>
          <p:nvPr/>
        </p:nvSpPr>
        <p:spPr>
          <a:xfrm>
            <a:off x="2989419" y="800358"/>
            <a:ext cx="1099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Chariot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43A556-6617-BF47-0731-396A53AE452F}"/>
              </a:ext>
            </a:extLst>
          </p:cNvPr>
          <p:cNvSpPr txBox="1"/>
          <p:nvPr/>
        </p:nvSpPr>
        <p:spPr>
          <a:xfrm>
            <a:off x="5849378" y="2286258"/>
            <a:ext cx="66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Bâti</a:t>
            </a:r>
          </a:p>
        </p:txBody>
      </p:sp>
    </p:spTree>
    <p:extLst>
      <p:ext uri="{BB962C8B-B14F-4D97-AF65-F5344CB8AC3E}">
        <p14:creationId xmlns:p14="http://schemas.microsoft.com/office/powerpoint/2010/main" val="265568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ADCA1F7-94A9-91D1-45B9-56094204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504950"/>
            <a:ext cx="57626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38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2023-01-13T18:32:15Z</dcterms:created>
  <dcterms:modified xsi:type="dcterms:W3CDTF">2023-01-13T18:36:18Z</dcterms:modified>
</cp:coreProperties>
</file>