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4" r:id="rId4"/>
    <p:sldId id="262" r:id="rId5"/>
    <p:sldId id="263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23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6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C07F-47CC-42FB-BE92-A2DB97BB89D4}" type="datetimeFigureOut">
              <a:rPr lang="fr-FR" smtClean="0"/>
              <a:t>18/12/2022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EC540-C3AA-4E54-B6C9-F7AC5B309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601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EC540-C3AA-4E54-B6C9-F7AC5B30975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17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EC540-C3AA-4E54-B6C9-F7AC5B30975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60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18/12/2022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18/12/2022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18/12/2022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18/12/2022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18/12/2022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18/12/2022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18/12/2022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NUL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3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NUL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3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59" y="1768054"/>
            <a:ext cx="8531482" cy="260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87624" y="2564904"/>
            <a:ext cx="864096" cy="8004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131840" y="2276872"/>
            <a:ext cx="3024336" cy="90429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11559" y="2780928"/>
            <a:ext cx="504057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123728" y="2749116"/>
            <a:ext cx="504057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1979712" y="1564196"/>
            <a:ext cx="0" cy="993304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123728" y="1340768"/>
            <a:ext cx="2248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Activation/désactivation du mode de bercement</a:t>
            </a:r>
          </a:p>
        </p:txBody>
      </p:sp>
      <p:cxnSp>
        <p:nvCxnSpPr>
          <p:cNvPr id="16" name="Connecteur droit avec flèche 15"/>
          <p:cNvCxnSpPr>
            <a:endCxn id="9" idx="2"/>
          </p:cNvCxnSpPr>
          <p:nvPr/>
        </p:nvCxnSpPr>
        <p:spPr>
          <a:xfrm flipV="1">
            <a:off x="863588" y="3212976"/>
            <a:ext cx="0" cy="864096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367643" y="3429000"/>
            <a:ext cx="504057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367643" y="2060848"/>
            <a:ext cx="504057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/>
          <p:nvPr/>
        </p:nvCxnSpPr>
        <p:spPr>
          <a:xfrm flipV="1">
            <a:off x="2123728" y="1420180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endCxn id="12" idx="1"/>
          </p:cNvCxnSpPr>
          <p:nvPr/>
        </p:nvCxnSpPr>
        <p:spPr>
          <a:xfrm>
            <a:off x="1979712" y="1571600"/>
            <a:ext cx="144016" cy="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endCxn id="10" idx="2"/>
          </p:cNvCxnSpPr>
          <p:nvPr/>
        </p:nvCxnSpPr>
        <p:spPr>
          <a:xfrm flipV="1">
            <a:off x="2375757" y="3181164"/>
            <a:ext cx="0" cy="895908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863586" y="4077072"/>
            <a:ext cx="1512169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1618182" y="4077072"/>
            <a:ext cx="1490" cy="475718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691680" y="4410431"/>
            <a:ext cx="224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Choix du mode</a:t>
            </a:r>
          </a:p>
        </p:txBody>
      </p:sp>
      <p:cxnSp>
        <p:nvCxnSpPr>
          <p:cNvPr id="40" name="Connecteur droit avec flèche 39"/>
          <p:cNvCxnSpPr/>
          <p:nvPr/>
        </p:nvCxnSpPr>
        <p:spPr>
          <a:xfrm flipV="1">
            <a:off x="1691680" y="4425871"/>
            <a:ext cx="0" cy="26155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endCxn id="39" idx="1"/>
          </p:cNvCxnSpPr>
          <p:nvPr/>
        </p:nvCxnSpPr>
        <p:spPr>
          <a:xfrm>
            <a:off x="1619672" y="4548930"/>
            <a:ext cx="72008" cy="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1619672" y="1101787"/>
            <a:ext cx="0" cy="959061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1763688" y="963287"/>
            <a:ext cx="224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Choix de la vitesse</a:t>
            </a:r>
          </a:p>
        </p:txBody>
      </p:sp>
      <p:cxnSp>
        <p:nvCxnSpPr>
          <p:cNvPr id="52" name="Connecteur droit avec flèche 51"/>
          <p:cNvCxnSpPr/>
          <p:nvPr/>
        </p:nvCxnSpPr>
        <p:spPr>
          <a:xfrm flipV="1">
            <a:off x="1763688" y="957771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endCxn id="51" idx="1"/>
          </p:cNvCxnSpPr>
          <p:nvPr/>
        </p:nvCxnSpPr>
        <p:spPr>
          <a:xfrm>
            <a:off x="1618182" y="1101787"/>
            <a:ext cx="145506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219691" y="2507368"/>
            <a:ext cx="864096" cy="800472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6643626" y="2723392"/>
            <a:ext cx="504057" cy="432048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8155795" y="2691580"/>
            <a:ext cx="504057" cy="432048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8011779" y="1506660"/>
            <a:ext cx="0" cy="993304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8155795" y="1283232"/>
            <a:ext cx="2248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Activation/désactivation </a:t>
            </a:r>
          </a:p>
          <a:p>
            <a:r>
              <a:rPr lang="fr-FR" sz="1200" dirty="0"/>
              <a:t>du son</a:t>
            </a:r>
          </a:p>
        </p:txBody>
      </p:sp>
      <p:cxnSp>
        <p:nvCxnSpPr>
          <p:cNvPr id="64" name="Connecteur droit avec flèche 63"/>
          <p:cNvCxnSpPr>
            <a:endCxn id="60" idx="2"/>
          </p:cNvCxnSpPr>
          <p:nvPr/>
        </p:nvCxnSpPr>
        <p:spPr>
          <a:xfrm flipV="1">
            <a:off x="6895655" y="3155440"/>
            <a:ext cx="0" cy="864096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399710" y="3371464"/>
            <a:ext cx="504057" cy="432048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>
            <a:off x="7399710" y="2003312"/>
            <a:ext cx="504057" cy="432048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avec flèche 66"/>
          <p:cNvCxnSpPr/>
          <p:nvPr/>
        </p:nvCxnSpPr>
        <p:spPr>
          <a:xfrm flipV="1">
            <a:off x="8155795" y="1362644"/>
            <a:ext cx="0" cy="288032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endCxn id="63" idx="1"/>
          </p:cNvCxnSpPr>
          <p:nvPr/>
        </p:nvCxnSpPr>
        <p:spPr>
          <a:xfrm>
            <a:off x="8011779" y="1514064"/>
            <a:ext cx="144016" cy="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endCxn id="61" idx="2"/>
          </p:cNvCxnSpPr>
          <p:nvPr/>
        </p:nvCxnSpPr>
        <p:spPr>
          <a:xfrm flipV="1">
            <a:off x="8407824" y="3123628"/>
            <a:ext cx="0" cy="895908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6895653" y="4019536"/>
            <a:ext cx="1512169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V="1">
            <a:off x="7650249" y="4019536"/>
            <a:ext cx="1490" cy="475718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7723747" y="4352895"/>
            <a:ext cx="224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Choix du mode sonore</a:t>
            </a:r>
          </a:p>
        </p:txBody>
      </p:sp>
      <p:cxnSp>
        <p:nvCxnSpPr>
          <p:cNvPr id="73" name="Connecteur droit avec flèche 72"/>
          <p:cNvCxnSpPr/>
          <p:nvPr/>
        </p:nvCxnSpPr>
        <p:spPr>
          <a:xfrm flipV="1">
            <a:off x="7723747" y="4368335"/>
            <a:ext cx="0" cy="261559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endCxn id="72" idx="1"/>
          </p:cNvCxnSpPr>
          <p:nvPr/>
        </p:nvCxnSpPr>
        <p:spPr>
          <a:xfrm>
            <a:off x="7651739" y="4491394"/>
            <a:ext cx="72008" cy="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/>
          <p:nvPr/>
        </p:nvCxnSpPr>
        <p:spPr>
          <a:xfrm>
            <a:off x="7651739" y="1044251"/>
            <a:ext cx="0" cy="959061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7795755" y="905751"/>
            <a:ext cx="224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Choix de l’intensité sonore</a:t>
            </a:r>
          </a:p>
        </p:txBody>
      </p:sp>
      <p:cxnSp>
        <p:nvCxnSpPr>
          <p:cNvPr id="77" name="Connecteur droit avec flèche 76"/>
          <p:cNvCxnSpPr/>
          <p:nvPr/>
        </p:nvCxnSpPr>
        <p:spPr>
          <a:xfrm flipV="1">
            <a:off x="7795755" y="900235"/>
            <a:ext cx="0" cy="288032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endCxn id="76" idx="1"/>
          </p:cNvCxnSpPr>
          <p:nvPr/>
        </p:nvCxnSpPr>
        <p:spPr>
          <a:xfrm>
            <a:off x="7650249" y="1044251"/>
            <a:ext cx="145506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127450" y="3212976"/>
            <a:ext cx="2092622" cy="720080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7F203E5-D6FD-36FC-EE73-78B653560CA0}"/>
              </a:ext>
            </a:extLst>
          </p:cNvPr>
          <p:cNvSpPr/>
          <p:nvPr/>
        </p:nvSpPr>
        <p:spPr>
          <a:xfrm>
            <a:off x="3994582" y="1442219"/>
            <a:ext cx="252000" cy="252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1</a:t>
            </a:r>
            <a:endParaRPr lang="fr-FR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27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D9F49366-EDB2-051D-8411-F40D984B92D5}"/>
              </a:ext>
            </a:extLst>
          </p:cNvPr>
          <p:cNvCxnSpPr>
            <a:cxnSpLocks/>
          </p:cNvCxnSpPr>
          <p:nvPr/>
        </p:nvCxnSpPr>
        <p:spPr>
          <a:xfrm flipH="1">
            <a:off x="6283683" y="5877270"/>
            <a:ext cx="72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2C536BE-3D86-3812-CE43-1A8C87538E4F}"/>
              </a:ext>
            </a:extLst>
          </p:cNvPr>
          <p:cNvCxnSpPr>
            <a:cxnSpLocks/>
          </p:cNvCxnSpPr>
          <p:nvPr/>
        </p:nvCxnSpPr>
        <p:spPr>
          <a:xfrm flipV="1">
            <a:off x="6804248" y="5811393"/>
            <a:ext cx="0" cy="131755"/>
          </a:xfrm>
          <a:prstGeom prst="lin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5A75F36F-F4BE-EEB2-362F-E0B20ADC1A59}"/>
              </a:ext>
            </a:extLst>
          </p:cNvPr>
          <p:cNvGrpSpPr/>
          <p:nvPr/>
        </p:nvGrpSpPr>
        <p:grpSpPr>
          <a:xfrm>
            <a:off x="4844792" y="5141952"/>
            <a:ext cx="900000" cy="900000"/>
            <a:chOff x="4626649" y="5013176"/>
            <a:chExt cx="900000" cy="90000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8D84271-9897-925E-2DD9-0E4FEB4097BB}"/>
                </a:ext>
              </a:extLst>
            </p:cNvPr>
            <p:cNvSpPr/>
            <p:nvPr/>
          </p:nvSpPr>
          <p:spPr>
            <a:xfrm>
              <a:off x="4626649" y="5013176"/>
              <a:ext cx="900000" cy="90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564F10AD-DE28-0DE9-5BAC-6D909FFF6411}"/>
                </a:ext>
              </a:extLst>
            </p:cNvPr>
            <p:cNvSpPr/>
            <p:nvPr/>
          </p:nvSpPr>
          <p:spPr>
            <a:xfrm>
              <a:off x="4986649" y="5373176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5EFA0972-878E-84C9-6C65-CFA143FFB05B}"/>
              </a:ext>
            </a:extLst>
          </p:cNvPr>
          <p:cNvCxnSpPr>
            <a:cxnSpLocks/>
            <a:stCxn id="61" idx="4"/>
            <a:endCxn id="68" idx="0"/>
          </p:cNvCxnSpPr>
          <p:nvPr/>
        </p:nvCxnSpPr>
        <p:spPr>
          <a:xfrm flipV="1">
            <a:off x="5110789" y="4608304"/>
            <a:ext cx="181699" cy="878408"/>
          </a:xfrm>
          <a:prstGeom prst="lin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98C942EA-16AA-2C23-EB68-665D6D1DA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35" y="4023412"/>
            <a:ext cx="3246776" cy="2038931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F00CD316-FDCF-23FA-DBA0-05CA5BF2F656}"/>
              </a:ext>
            </a:extLst>
          </p:cNvPr>
          <p:cNvGrpSpPr/>
          <p:nvPr/>
        </p:nvGrpSpPr>
        <p:grpSpPr>
          <a:xfrm>
            <a:off x="7236296" y="116632"/>
            <a:ext cx="2813785" cy="2859959"/>
            <a:chOff x="-180530" y="281011"/>
            <a:chExt cx="2813785" cy="2859959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162088C-1952-58A0-432F-63E53F5E9284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1001A4C3-2101-8A3A-C9B5-E074BFE77C58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8B8BC936-BC7C-F700-C80E-4E136BAFFF5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DFB0CD9-D394-4425-7D24-E2F17116688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51C18C25-F64C-4954-C041-9103193D649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3A396FC0-87C4-D675-3DD3-A5795713BA9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ACD59F4-67D7-4F91-B951-341B13246509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E6099581-6C74-0DF9-98F5-BB4F47FF2199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50FD46EB-D3B1-9DB5-1F72-10FF5F23CD93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A49EC317-F532-4FFC-D6B9-CD487E1453FE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F8CA2272-F8CC-9C08-E3E7-75FDB16A2207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CC796160-8969-0A02-D6BE-11585FB10978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6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F639B019-8913-FE95-4B40-4DE8377F5A1A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724AA8C3-D1D7-E0DA-34C6-60EA2825A01F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406C7C9B-8C4B-4BAC-CC30-8F4C1956B510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D0AEF2C-B09E-CFF7-8333-12FE41C426F5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266ECE5A-199E-4EFF-12C6-EA4A8A783FA9}"/>
                  </a:ext>
                </a:extLst>
              </p:cNvPr>
              <p:cNvSpPr txBox="1"/>
              <p:nvPr/>
            </p:nvSpPr>
            <p:spPr>
              <a:xfrm>
                <a:off x="7757952" y="188345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266ECE5A-199E-4EFF-12C6-EA4A8A783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952" y="1883450"/>
                <a:ext cx="134524" cy="184666"/>
              </a:xfrm>
              <a:prstGeom prst="rect">
                <a:avLst/>
              </a:prstGeom>
              <a:blipFill>
                <a:blip r:embed="rId10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e 77">
            <a:extLst>
              <a:ext uri="{FF2B5EF4-FFF2-40B4-BE49-F238E27FC236}">
                <a16:creationId xmlns:a16="http://schemas.microsoft.com/office/drawing/2014/main" id="{3CCB17CB-1F5B-3534-BA29-E855FA72F564}"/>
              </a:ext>
            </a:extLst>
          </p:cNvPr>
          <p:cNvGrpSpPr/>
          <p:nvPr/>
        </p:nvGrpSpPr>
        <p:grpSpPr>
          <a:xfrm>
            <a:off x="5073889" y="5682849"/>
            <a:ext cx="432048" cy="471851"/>
            <a:chOff x="5608356" y="3587641"/>
            <a:chExt cx="432048" cy="471851"/>
          </a:xfrm>
        </p:grpSpPr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C9FFBFD6-26B5-4E48-8FFC-545712F7FB0B}"/>
                </a:ext>
              </a:extLst>
            </p:cNvPr>
            <p:cNvSpPr/>
            <p:nvPr/>
          </p:nvSpPr>
          <p:spPr>
            <a:xfrm>
              <a:off x="5624949" y="3729746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051FE31D-32FA-307F-5003-322061BEA61B}"/>
                </a:ext>
              </a:extLst>
            </p:cNvPr>
            <p:cNvCxnSpPr>
              <a:cxnSpLocks/>
            </p:cNvCxnSpPr>
            <p:nvPr/>
          </p:nvCxnSpPr>
          <p:spPr>
            <a:xfrm>
              <a:off x="5824380" y="3587641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75C9EDE-E2F8-470D-465D-71293DBEB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8356" y="3733566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A2DA1BCA-11EE-540B-D036-8B9C1FDF432C}"/>
                </a:ext>
              </a:extLst>
            </p:cNvPr>
            <p:cNvSpPr/>
            <p:nvPr/>
          </p:nvSpPr>
          <p:spPr>
            <a:xfrm>
              <a:off x="5727757" y="3879492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2A1DDEE1-DE46-5B39-A1BC-A7004C9377F1}"/>
                  </a:ext>
                </a:extLst>
              </p:cNvPr>
              <p:cNvSpPr txBox="1"/>
              <p:nvPr/>
            </p:nvSpPr>
            <p:spPr>
              <a:xfrm>
                <a:off x="5242116" y="-94087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2A1DDEE1-DE46-5B39-A1BC-A7004C937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116" y="-940870"/>
                <a:ext cx="229402" cy="274434"/>
              </a:xfrm>
              <a:prstGeom prst="rect">
                <a:avLst/>
              </a:prstGeom>
              <a:blipFill>
                <a:blip r:embed="rId12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FF24197F-45FC-1488-6EA1-116145BD261E}"/>
              </a:ext>
            </a:extLst>
          </p:cNvPr>
          <p:cNvCxnSpPr>
            <a:stCxn id="59" idx="7"/>
            <a:endCxn id="29" idx="7"/>
          </p:cNvCxnSpPr>
          <p:nvPr/>
        </p:nvCxnSpPr>
        <p:spPr>
          <a:xfrm flipV="1">
            <a:off x="5358432" y="5273754"/>
            <a:ext cx="254558" cy="254558"/>
          </a:xfrm>
          <a:prstGeom prst="lin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A66810CD-74D1-EF75-A1E5-224F5D496889}"/>
              </a:ext>
            </a:extLst>
          </p:cNvPr>
          <p:cNvCxnSpPr>
            <a:cxnSpLocks/>
            <a:stCxn id="59" idx="1"/>
            <a:endCxn id="29" idx="1"/>
          </p:cNvCxnSpPr>
          <p:nvPr/>
        </p:nvCxnSpPr>
        <p:spPr>
          <a:xfrm flipH="1" flipV="1">
            <a:off x="4976594" y="5273754"/>
            <a:ext cx="254558" cy="254558"/>
          </a:xfrm>
          <a:prstGeom prst="lin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Ellipse 60">
            <a:extLst>
              <a:ext uri="{FF2B5EF4-FFF2-40B4-BE49-F238E27FC236}">
                <a16:creationId xmlns:a16="http://schemas.microsoft.com/office/drawing/2014/main" id="{22090BA9-12F2-6831-F104-5F065623B38E}"/>
              </a:ext>
            </a:extLst>
          </p:cNvPr>
          <p:cNvSpPr/>
          <p:nvPr/>
        </p:nvSpPr>
        <p:spPr>
          <a:xfrm>
            <a:off x="5020789" y="530671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56C6484E-C34C-C4B7-F45F-A576314A265D}"/>
              </a:ext>
            </a:extLst>
          </p:cNvPr>
          <p:cNvSpPr/>
          <p:nvPr/>
        </p:nvSpPr>
        <p:spPr>
          <a:xfrm>
            <a:off x="5202488" y="46083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39D35625-A8F4-0C21-2574-A377ECDA32D6}"/>
              </a:ext>
            </a:extLst>
          </p:cNvPr>
          <p:cNvCxnSpPr>
            <a:cxnSpLocks/>
          </p:cNvCxnSpPr>
          <p:nvPr/>
        </p:nvCxnSpPr>
        <p:spPr>
          <a:xfrm>
            <a:off x="5287645" y="3888304"/>
            <a:ext cx="0" cy="72000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580F6F37-2549-3F54-B574-E7C7AC79843E}"/>
              </a:ext>
            </a:extLst>
          </p:cNvPr>
          <p:cNvGrpSpPr/>
          <p:nvPr/>
        </p:nvGrpSpPr>
        <p:grpSpPr>
          <a:xfrm>
            <a:off x="5289913" y="5175120"/>
            <a:ext cx="773858" cy="578781"/>
            <a:chOff x="5316761" y="5168312"/>
            <a:chExt cx="773858" cy="578781"/>
          </a:xfrm>
        </p:grpSpPr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F21CE18C-6E87-B32D-3704-F9220F4A2545}"/>
                </a:ext>
              </a:extLst>
            </p:cNvPr>
            <p:cNvGrpSpPr/>
            <p:nvPr/>
          </p:nvGrpSpPr>
          <p:grpSpPr>
            <a:xfrm>
              <a:off x="5730619" y="5168312"/>
              <a:ext cx="360000" cy="360000"/>
              <a:chOff x="4626649" y="5013176"/>
              <a:chExt cx="360000" cy="360000"/>
            </a:xfrm>
          </p:grpSpPr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C25F496A-A420-C4EE-6D60-E5948D16390F}"/>
                  </a:ext>
                </a:extLst>
              </p:cNvPr>
              <p:cNvSpPr/>
              <p:nvPr/>
            </p:nvSpPr>
            <p:spPr>
              <a:xfrm>
                <a:off x="4626649" y="5013176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258766A6-40E7-2BCD-1CD7-E469947C753D}"/>
                  </a:ext>
                </a:extLst>
              </p:cNvPr>
              <p:cNvSpPr/>
              <p:nvPr/>
            </p:nvSpPr>
            <p:spPr>
              <a:xfrm>
                <a:off x="4716649" y="5103176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C8BBB72A-DE73-F340-7785-32C84C375481}"/>
                </a:ext>
              </a:extLst>
            </p:cNvPr>
            <p:cNvGrpSpPr/>
            <p:nvPr/>
          </p:nvGrpSpPr>
          <p:grpSpPr>
            <a:xfrm>
              <a:off x="5316761" y="5438312"/>
              <a:ext cx="594223" cy="308781"/>
              <a:chOff x="5230157" y="3587641"/>
              <a:chExt cx="594223" cy="308781"/>
            </a:xfrm>
          </p:grpSpPr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82939CBE-156A-7889-A662-CCFCA1D17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4015" y="3587641"/>
                <a:ext cx="365" cy="3087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6DB2B65B-6909-DE48-5B62-EC617889A8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30157" y="3896422"/>
                <a:ext cx="5938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274AF6E0-F671-A35E-392E-49B6B601B4F4}"/>
              </a:ext>
            </a:extLst>
          </p:cNvPr>
          <p:cNvCxnSpPr>
            <a:cxnSpLocks/>
            <a:stCxn id="82" idx="5"/>
            <a:endCxn id="83" idx="5"/>
          </p:cNvCxnSpPr>
          <p:nvPr/>
        </p:nvCxnSpPr>
        <p:spPr>
          <a:xfrm flipH="1" flipV="1">
            <a:off x="5947411" y="5418760"/>
            <a:ext cx="63639" cy="63639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39E7F896-73CF-EEA6-17B9-AFF0E81441B6}"/>
              </a:ext>
            </a:extLst>
          </p:cNvPr>
          <p:cNvGrpSpPr/>
          <p:nvPr/>
        </p:nvGrpSpPr>
        <p:grpSpPr>
          <a:xfrm>
            <a:off x="4657778" y="3950667"/>
            <a:ext cx="719636" cy="432048"/>
            <a:chOff x="204247" y="1842525"/>
            <a:chExt cx="719636" cy="432048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EF518C0-E2CE-7AEE-CD36-5B978DD101D7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C8CF0BFF-6C86-F6E4-86E1-3973F8FE7078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47" name="Forme libre : forme 46">
                <a:extLst>
                  <a:ext uri="{FF2B5EF4-FFF2-40B4-BE49-F238E27FC236}">
                    <a16:creationId xmlns:a16="http://schemas.microsoft.com/office/drawing/2014/main" id="{B8D32C83-6D5B-7C57-F8F5-6C5198FCE9D2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1A222FBA-3DB6-238F-4766-CE0FD4BEE6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F9371F03-07D3-7C6D-E507-FA21D66310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BC56295-872C-B4FE-FB8C-618ECE89DE16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D198EEF5-6107-3871-4C34-C23ED2C7CAF6}"/>
              </a:ext>
            </a:extLst>
          </p:cNvPr>
          <p:cNvSpPr/>
          <p:nvPr/>
        </p:nvSpPr>
        <p:spPr>
          <a:xfrm rot="16200000">
            <a:off x="5985741" y="5265120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Signe de multiplication 98">
            <a:extLst>
              <a:ext uri="{FF2B5EF4-FFF2-40B4-BE49-F238E27FC236}">
                <a16:creationId xmlns:a16="http://schemas.microsoft.com/office/drawing/2014/main" id="{B06F8789-826C-CC54-DFF2-1CB569338618}"/>
              </a:ext>
            </a:extLst>
          </p:cNvPr>
          <p:cNvSpPr/>
          <p:nvPr/>
        </p:nvSpPr>
        <p:spPr>
          <a:xfrm>
            <a:off x="6056691" y="5246634"/>
            <a:ext cx="215998" cy="216970"/>
          </a:xfrm>
          <a:prstGeom prst="mathMultiply">
            <a:avLst>
              <a:gd name="adj1" fmla="val 11026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844929A0-1D83-445B-B354-BE2B6BFD8237}"/>
              </a:ext>
            </a:extLst>
          </p:cNvPr>
          <p:cNvCxnSpPr>
            <a:cxnSpLocks/>
          </p:cNvCxnSpPr>
          <p:nvPr/>
        </p:nvCxnSpPr>
        <p:spPr>
          <a:xfrm>
            <a:off x="6164690" y="5525003"/>
            <a:ext cx="0" cy="360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0A57F1A0-7400-1514-F1A0-6CD8FF831CFB}"/>
              </a:ext>
            </a:extLst>
          </p:cNvPr>
          <p:cNvGrpSpPr/>
          <p:nvPr/>
        </p:nvGrpSpPr>
        <p:grpSpPr>
          <a:xfrm rot="10800000">
            <a:off x="6075741" y="4527579"/>
            <a:ext cx="464377" cy="432048"/>
            <a:chOff x="459506" y="1842525"/>
            <a:chExt cx="464377" cy="432048"/>
          </a:xfrm>
        </p:grpSpPr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EBDC3CA1-205A-1A85-46E1-CD9725B6A18A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268ECBF1-1546-6680-14B9-0E0B42FDCD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7" name="Connecteur droit 106">
                <a:extLst>
                  <a:ext uri="{FF2B5EF4-FFF2-40B4-BE49-F238E27FC236}">
                    <a16:creationId xmlns:a16="http://schemas.microsoft.com/office/drawing/2014/main" id="{3A1BDE1B-F069-7870-D409-04EB6E1B53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8" name="Connecteur droit 107">
                <a:extLst>
                  <a:ext uri="{FF2B5EF4-FFF2-40B4-BE49-F238E27FC236}">
                    <a16:creationId xmlns:a16="http://schemas.microsoft.com/office/drawing/2014/main" id="{0BC680F0-195F-4B2C-108A-4454F7320A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551D5E8-F484-FD34-D00F-1377F01F634B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C05CD707-755D-B98F-8BD4-BECE53BC9A79}"/>
              </a:ext>
            </a:extLst>
          </p:cNvPr>
          <p:cNvCxnSpPr>
            <a:cxnSpLocks/>
          </p:cNvCxnSpPr>
          <p:nvPr/>
        </p:nvCxnSpPr>
        <p:spPr>
          <a:xfrm>
            <a:off x="6164690" y="4365104"/>
            <a:ext cx="0" cy="81001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63E4D976-366D-0C2D-97D2-C8EFDAE66F3F}"/>
              </a:ext>
            </a:extLst>
          </p:cNvPr>
          <p:cNvCxnSpPr>
            <a:cxnSpLocks/>
          </p:cNvCxnSpPr>
          <p:nvPr/>
        </p:nvCxnSpPr>
        <p:spPr>
          <a:xfrm flipH="1">
            <a:off x="6074690" y="4952878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1E7C91BF-7743-02A8-F3DE-A57CD32A450F}"/>
              </a:ext>
            </a:extLst>
          </p:cNvPr>
          <p:cNvCxnSpPr>
            <a:cxnSpLocks/>
          </p:cNvCxnSpPr>
          <p:nvPr/>
        </p:nvCxnSpPr>
        <p:spPr>
          <a:xfrm flipH="1">
            <a:off x="6074690" y="4513884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EA27FE3D-FEF1-65E4-196A-BD35C35FDD5F}"/>
              </a:ext>
            </a:extLst>
          </p:cNvPr>
          <p:cNvCxnSpPr>
            <a:cxnSpLocks/>
          </p:cNvCxnSpPr>
          <p:nvPr/>
        </p:nvCxnSpPr>
        <p:spPr>
          <a:xfrm flipH="1">
            <a:off x="5804690" y="587727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802075E9-74F3-A430-DFEA-76E81C76A90F}"/>
              </a:ext>
            </a:extLst>
          </p:cNvPr>
          <p:cNvCxnSpPr>
            <a:cxnSpLocks/>
          </p:cNvCxnSpPr>
          <p:nvPr/>
        </p:nvCxnSpPr>
        <p:spPr>
          <a:xfrm flipV="1">
            <a:off x="5804438" y="5811394"/>
            <a:ext cx="0" cy="13175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536E99C1-64CD-C35B-0CB7-1C879B194A60}"/>
              </a:ext>
            </a:extLst>
          </p:cNvPr>
          <p:cNvCxnSpPr>
            <a:cxnSpLocks/>
          </p:cNvCxnSpPr>
          <p:nvPr/>
        </p:nvCxnSpPr>
        <p:spPr>
          <a:xfrm flipV="1">
            <a:off x="6516216" y="5811394"/>
            <a:ext cx="0" cy="13175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2EDB5222-CEBB-554A-D4DB-E8091A569307}"/>
              </a:ext>
            </a:extLst>
          </p:cNvPr>
          <p:cNvCxnSpPr>
            <a:cxnSpLocks/>
          </p:cNvCxnSpPr>
          <p:nvPr/>
        </p:nvCxnSpPr>
        <p:spPr>
          <a:xfrm flipH="1">
            <a:off x="6804500" y="5877271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9CE57489-42F0-5433-B2D5-FCA2E3E06FC9}"/>
              </a:ext>
            </a:extLst>
          </p:cNvPr>
          <p:cNvCxnSpPr>
            <a:cxnSpLocks/>
          </p:cNvCxnSpPr>
          <p:nvPr/>
        </p:nvCxnSpPr>
        <p:spPr>
          <a:xfrm flipV="1">
            <a:off x="7524500" y="5811393"/>
            <a:ext cx="0" cy="131755"/>
          </a:xfrm>
          <a:prstGeom prst="lin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47BED192-F574-CD66-7D43-CFC1E8B6DB01}"/>
              </a:ext>
            </a:extLst>
          </p:cNvPr>
          <p:cNvGrpSpPr/>
          <p:nvPr/>
        </p:nvGrpSpPr>
        <p:grpSpPr>
          <a:xfrm>
            <a:off x="7085054" y="5881749"/>
            <a:ext cx="465428" cy="810015"/>
            <a:chOff x="6709445" y="5877270"/>
            <a:chExt cx="465428" cy="810015"/>
          </a:xfrm>
        </p:grpSpPr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162A1B57-12AC-2BE0-D6CB-0A6F97716DA3}"/>
                </a:ext>
              </a:extLst>
            </p:cNvPr>
            <p:cNvGrpSpPr/>
            <p:nvPr/>
          </p:nvGrpSpPr>
          <p:grpSpPr>
            <a:xfrm rot="10800000">
              <a:off x="6710496" y="6039745"/>
              <a:ext cx="464377" cy="432048"/>
              <a:chOff x="459506" y="1842525"/>
              <a:chExt cx="464377" cy="432048"/>
            </a:xfrm>
          </p:grpSpPr>
          <p:grpSp>
            <p:nvGrpSpPr>
              <p:cNvPr id="124" name="Groupe 123">
                <a:extLst>
                  <a:ext uri="{FF2B5EF4-FFF2-40B4-BE49-F238E27FC236}">
                    <a16:creationId xmlns:a16="http://schemas.microsoft.com/office/drawing/2014/main" id="{3EC506BF-0FCB-B35A-A071-7810B2D1B5A6}"/>
                  </a:ext>
                </a:extLst>
              </p:cNvPr>
              <p:cNvGrpSpPr/>
              <p:nvPr/>
            </p:nvGrpSpPr>
            <p:grpSpPr>
              <a:xfrm rot="5400000">
                <a:off x="387498" y="1914533"/>
                <a:ext cx="432048" cy="288031"/>
                <a:chOff x="2286259" y="3513708"/>
                <a:chExt cx="432048" cy="288031"/>
              </a:xfrm>
            </p:grpSpPr>
            <p:sp>
              <p:nvSpPr>
                <p:cNvPr id="126" name="Forme libre : forme 125">
                  <a:extLst>
                    <a:ext uri="{FF2B5EF4-FFF2-40B4-BE49-F238E27FC236}">
                      <a16:creationId xmlns:a16="http://schemas.microsoft.com/office/drawing/2014/main" id="{43FFC4CA-B09E-598C-1329-4254C6EC0014}"/>
                    </a:ext>
                  </a:extLst>
                </p:cNvPr>
                <p:cNvSpPr/>
                <p:nvPr/>
              </p:nvSpPr>
              <p:spPr>
                <a:xfrm>
                  <a:off x="2302852" y="36558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27" name="Connecteur droit 126">
                  <a:extLst>
                    <a:ext uri="{FF2B5EF4-FFF2-40B4-BE49-F238E27FC236}">
                      <a16:creationId xmlns:a16="http://schemas.microsoft.com/office/drawing/2014/main" id="{FFE8B613-8449-7ECD-CA17-2CEEE04FD5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2283" y="35137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8" name="Connecteur droit 127">
                  <a:extLst>
                    <a:ext uri="{FF2B5EF4-FFF2-40B4-BE49-F238E27FC236}">
                      <a16:creationId xmlns:a16="http://schemas.microsoft.com/office/drawing/2014/main" id="{DA3058A2-E611-83BC-3422-E7CB3BDB28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86259" y="36596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C7A5E54B-A258-720C-1909-EFC28C319997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29" name="Connecteur droit 128">
              <a:extLst>
                <a:ext uri="{FF2B5EF4-FFF2-40B4-BE49-F238E27FC236}">
                  <a16:creationId xmlns:a16="http://schemas.microsoft.com/office/drawing/2014/main" id="{47048AEC-1FA5-B8F4-C44D-0742D6C7CC3A}"/>
                </a:ext>
              </a:extLst>
            </p:cNvPr>
            <p:cNvCxnSpPr>
              <a:cxnSpLocks/>
            </p:cNvCxnSpPr>
            <p:nvPr/>
          </p:nvCxnSpPr>
          <p:spPr>
            <a:xfrm>
              <a:off x="6799445" y="5877270"/>
              <a:ext cx="0" cy="810015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42670E50-BF84-9C80-3A5B-8C9F4DC785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9445" y="6465044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04348CAD-0362-0B21-75B2-DA39B1CE5D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9445" y="6026050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3" name="Ellipse 132">
            <a:extLst>
              <a:ext uri="{FF2B5EF4-FFF2-40B4-BE49-F238E27FC236}">
                <a16:creationId xmlns:a16="http://schemas.microsoft.com/office/drawing/2014/main" id="{E54E3F59-DD58-A806-9DDD-531B37783FA1}"/>
              </a:ext>
            </a:extLst>
          </p:cNvPr>
          <p:cNvSpPr/>
          <p:nvPr/>
        </p:nvSpPr>
        <p:spPr>
          <a:xfrm>
            <a:off x="7082450" y="6690776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M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9C0EF130-1D5B-5639-10F4-4AF8B5946FB5}"/>
              </a:ext>
            </a:extLst>
          </p:cNvPr>
          <p:cNvSpPr/>
          <p:nvPr/>
        </p:nvSpPr>
        <p:spPr>
          <a:xfrm>
            <a:off x="6314912" y="5042878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fr-F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CFE80CD9-1B3F-3C65-B353-B01C56B79456}"/>
              </a:ext>
            </a:extLst>
          </p:cNvPr>
          <p:cNvSpPr/>
          <p:nvPr/>
        </p:nvSpPr>
        <p:spPr>
          <a:xfrm>
            <a:off x="5643549" y="4952878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01F66F54-BE66-A48F-5A3D-DF95C175A004}"/>
              </a:ext>
            </a:extLst>
          </p:cNvPr>
          <p:cNvSpPr/>
          <p:nvPr/>
        </p:nvSpPr>
        <p:spPr>
          <a:xfrm>
            <a:off x="4570789" y="5463604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4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ACF8A011-0C35-2760-A574-2E81C602EFAD}"/>
              </a:ext>
            </a:extLst>
          </p:cNvPr>
          <p:cNvSpPr/>
          <p:nvPr/>
        </p:nvSpPr>
        <p:spPr>
          <a:xfrm>
            <a:off x="4983395" y="4917482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5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DF19A739-6698-57F5-1EBD-92C8BC0F4746}"/>
              </a:ext>
            </a:extLst>
          </p:cNvPr>
          <p:cNvSpPr/>
          <p:nvPr/>
        </p:nvSpPr>
        <p:spPr>
          <a:xfrm>
            <a:off x="5320125" y="3773367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6</a:t>
            </a:r>
            <a:endParaRPr lang="fr-FR" sz="1400" b="1" dirty="0">
              <a:solidFill>
                <a:srgbClr val="C00000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64A6E3F-BD91-7D24-8CBE-51353DA1E2E6}"/>
              </a:ext>
            </a:extLst>
          </p:cNvPr>
          <p:cNvSpPr txBox="1"/>
          <p:nvPr/>
        </p:nvSpPr>
        <p:spPr>
          <a:xfrm>
            <a:off x="7351012" y="5438490"/>
            <a:ext cx="1211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Poulie - courroie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FF60288-3A5F-93D1-9C2A-DF68EAB9E910}"/>
              </a:ext>
            </a:extLst>
          </p:cNvPr>
          <p:cNvSpPr txBox="1"/>
          <p:nvPr/>
        </p:nvSpPr>
        <p:spPr>
          <a:xfrm>
            <a:off x="7345548" y="5227973"/>
            <a:ext cx="1374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Roue et vis sans fin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02B21F13-4D69-8B93-F394-D83979948896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351913" y="5366473"/>
            <a:ext cx="993635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BA5844F-C8A1-2A3E-AC6E-155925585771}"/>
              </a:ext>
            </a:extLst>
          </p:cNvPr>
          <p:cNvCxnSpPr>
            <a:cxnSpLocks/>
          </p:cNvCxnSpPr>
          <p:nvPr/>
        </p:nvCxnSpPr>
        <p:spPr>
          <a:xfrm>
            <a:off x="6660232" y="5568096"/>
            <a:ext cx="0" cy="256858"/>
          </a:xfrm>
          <a:prstGeom prst="line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422C9A7-7576-4D1F-6531-DE14875FCA5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660232" y="5568096"/>
            <a:ext cx="6907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41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D9F49366-EDB2-051D-8411-F40D984B92D5}"/>
              </a:ext>
            </a:extLst>
          </p:cNvPr>
          <p:cNvCxnSpPr>
            <a:cxnSpLocks/>
          </p:cNvCxnSpPr>
          <p:nvPr/>
        </p:nvCxnSpPr>
        <p:spPr>
          <a:xfrm flipH="1">
            <a:off x="6283683" y="5877270"/>
            <a:ext cx="72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2C536BE-3D86-3812-CE43-1A8C87538E4F}"/>
              </a:ext>
            </a:extLst>
          </p:cNvPr>
          <p:cNvCxnSpPr>
            <a:cxnSpLocks/>
          </p:cNvCxnSpPr>
          <p:nvPr/>
        </p:nvCxnSpPr>
        <p:spPr>
          <a:xfrm flipV="1">
            <a:off x="6804248" y="5811393"/>
            <a:ext cx="0" cy="131755"/>
          </a:xfrm>
          <a:prstGeom prst="lin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5A75F36F-F4BE-EEB2-362F-E0B20ADC1A59}"/>
              </a:ext>
            </a:extLst>
          </p:cNvPr>
          <p:cNvGrpSpPr/>
          <p:nvPr/>
        </p:nvGrpSpPr>
        <p:grpSpPr>
          <a:xfrm>
            <a:off x="4844792" y="5141952"/>
            <a:ext cx="900000" cy="900000"/>
            <a:chOff x="4626649" y="5013176"/>
            <a:chExt cx="900000" cy="90000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8D84271-9897-925E-2DD9-0E4FEB4097BB}"/>
                </a:ext>
              </a:extLst>
            </p:cNvPr>
            <p:cNvSpPr/>
            <p:nvPr/>
          </p:nvSpPr>
          <p:spPr>
            <a:xfrm>
              <a:off x="4626649" y="5013176"/>
              <a:ext cx="900000" cy="90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564F10AD-DE28-0DE9-5BAC-6D909FFF6411}"/>
                </a:ext>
              </a:extLst>
            </p:cNvPr>
            <p:cNvSpPr/>
            <p:nvPr/>
          </p:nvSpPr>
          <p:spPr>
            <a:xfrm>
              <a:off x="4986649" y="5373176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5EFA0972-878E-84C9-6C65-CFA143FFB05B}"/>
              </a:ext>
            </a:extLst>
          </p:cNvPr>
          <p:cNvCxnSpPr>
            <a:cxnSpLocks/>
            <a:stCxn id="61" idx="4"/>
            <a:endCxn id="68" idx="0"/>
          </p:cNvCxnSpPr>
          <p:nvPr/>
        </p:nvCxnSpPr>
        <p:spPr>
          <a:xfrm flipV="1">
            <a:off x="5110789" y="4608304"/>
            <a:ext cx="181699" cy="878408"/>
          </a:xfrm>
          <a:prstGeom prst="lin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98C942EA-16AA-2C23-EB68-665D6D1DA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35" y="4023412"/>
            <a:ext cx="3246776" cy="2038931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F00CD316-FDCF-23FA-DBA0-05CA5BF2F656}"/>
              </a:ext>
            </a:extLst>
          </p:cNvPr>
          <p:cNvGrpSpPr/>
          <p:nvPr/>
        </p:nvGrpSpPr>
        <p:grpSpPr>
          <a:xfrm>
            <a:off x="7236296" y="116632"/>
            <a:ext cx="2813785" cy="2859959"/>
            <a:chOff x="-180530" y="281011"/>
            <a:chExt cx="2813785" cy="2859959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162088C-1952-58A0-432F-63E53F5E9284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1001A4C3-2101-8A3A-C9B5-E074BFE77C58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8B8BC936-BC7C-F700-C80E-4E136BAFFF5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DFB0CD9-D394-4425-7D24-E2F17116688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51C18C25-F64C-4954-C041-9103193D649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3A396FC0-87C4-D675-3DD3-A5795713BA9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ACD59F4-67D7-4F91-B951-341B13246509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E6099581-6C74-0DF9-98F5-BB4F47FF2199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50FD46EB-D3B1-9DB5-1F72-10FF5F23CD93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A49EC317-F532-4FFC-D6B9-CD487E1453FE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F8CA2272-F8CC-9C08-E3E7-75FDB16A2207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CC796160-8969-0A02-D6BE-11585FB10978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6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F639B019-8913-FE95-4B40-4DE8377F5A1A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724AA8C3-D1D7-E0DA-34C6-60EA2825A01F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406C7C9B-8C4B-4BAC-CC30-8F4C1956B510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D0AEF2C-B09E-CFF7-8333-12FE41C426F5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266ECE5A-199E-4EFF-12C6-EA4A8A783FA9}"/>
                  </a:ext>
                </a:extLst>
              </p:cNvPr>
              <p:cNvSpPr txBox="1"/>
              <p:nvPr/>
            </p:nvSpPr>
            <p:spPr>
              <a:xfrm>
                <a:off x="7757952" y="188345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266ECE5A-199E-4EFF-12C6-EA4A8A783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952" y="1883450"/>
                <a:ext cx="134524" cy="184666"/>
              </a:xfrm>
              <a:prstGeom prst="rect">
                <a:avLst/>
              </a:prstGeom>
              <a:blipFill>
                <a:blip r:embed="rId10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e 77">
            <a:extLst>
              <a:ext uri="{FF2B5EF4-FFF2-40B4-BE49-F238E27FC236}">
                <a16:creationId xmlns:a16="http://schemas.microsoft.com/office/drawing/2014/main" id="{3CCB17CB-1F5B-3534-BA29-E855FA72F564}"/>
              </a:ext>
            </a:extLst>
          </p:cNvPr>
          <p:cNvGrpSpPr/>
          <p:nvPr/>
        </p:nvGrpSpPr>
        <p:grpSpPr>
          <a:xfrm>
            <a:off x="5073889" y="5682849"/>
            <a:ext cx="432048" cy="471851"/>
            <a:chOff x="5608356" y="3587641"/>
            <a:chExt cx="432048" cy="471851"/>
          </a:xfrm>
        </p:grpSpPr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C9FFBFD6-26B5-4E48-8FFC-545712F7FB0B}"/>
                </a:ext>
              </a:extLst>
            </p:cNvPr>
            <p:cNvSpPr/>
            <p:nvPr/>
          </p:nvSpPr>
          <p:spPr>
            <a:xfrm>
              <a:off x="5624949" y="3729746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051FE31D-32FA-307F-5003-322061BEA61B}"/>
                </a:ext>
              </a:extLst>
            </p:cNvPr>
            <p:cNvCxnSpPr>
              <a:cxnSpLocks/>
            </p:cNvCxnSpPr>
            <p:nvPr/>
          </p:nvCxnSpPr>
          <p:spPr>
            <a:xfrm>
              <a:off x="5824380" y="3587641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75C9EDE-E2F8-470D-465D-71293DBEB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8356" y="3733566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A2DA1BCA-11EE-540B-D036-8B9C1FDF432C}"/>
                </a:ext>
              </a:extLst>
            </p:cNvPr>
            <p:cNvSpPr/>
            <p:nvPr/>
          </p:nvSpPr>
          <p:spPr>
            <a:xfrm>
              <a:off x="5727757" y="3879492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2A1DDEE1-DE46-5B39-A1BC-A7004C9377F1}"/>
                  </a:ext>
                </a:extLst>
              </p:cNvPr>
              <p:cNvSpPr txBox="1"/>
              <p:nvPr/>
            </p:nvSpPr>
            <p:spPr>
              <a:xfrm>
                <a:off x="5242116" y="-94087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2A1DDEE1-DE46-5B39-A1BC-A7004C937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116" y="-940870"/>
                <a:ext cx="229402" cy="274434"/>
              </a:xfrm>
              <a:prstGeom prst="rect">
                <a:avLst/>
              </a:prstGeom>
              <a:blipFill>
                <a:blip r:embed="rId12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FF24197F-45FC-1488-6EA1-116145BD261E}"/>
              </a:ext>
            </a:extLst>
          </p:cNvPr>
          <p:cNvCxnSpPr>
            <a:stCxn id="59" idx="7"/>
            <a:endCxn id="29" idx="7"/>
          </p:cNvCxnSpPr>
          <p:nvPr/>
        </p:nvCxnSpPr>
        <p:spPr>
          <a:xfrm flipV="1">
            <a:off x="5358432" y="5273754"/>
            <a:ext cx="254558" cy="254558"/>
          </a:xfrm>
          <a:prstGeom prst="lin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A66810CD-74D1-EF75-A1E5-224F5D496889}"/>
              </a:ext>
            </a:extLst>
          </p:cNvPr>
          <p:cNvCxnSpPr>
            <a:cxnSpLocks/>
            <a:stCxn id="59" idx="1"/>
            <a:endCxn id="29" idx="1"/>
          </p:cNvCxnSpPr>
          <p:nvPr/>
        </p:nvCxnSpPr>
        <p:spPr>
          <a:xfrm flipH="1" flipV="1">
            <a:off x="4976594" y="5273754"/>
            <a:ext cx="254558" cy="254558"/>
          </a:xfrm>
          <a:prstGeom prst="lin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Ellipse 60">
            <a:extLst>
              <a:ext uri="{FF2B5EF4-FFF2-40B4-BE49-F238E27FC236}">
                <a16:creationId xmlns:a16="http://schemas.microsoft.com/office/drawing/2014/main" id="{22090BA9-12F2-6831-F104-5F065623B38E}"/>
              </a:ext>
            </a:extLst>
          </p:cNvPr>
          <p:cNvSpPr/>
          <p:nvPr/>
        </p:nvSpPr>
        <p:spPr>
          <a:xfrm>
            <a:off x="5020789" y="530671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56C6484E-C34C-C4B7-F45F-A576314A265D}"/>
              </a:ext>
            </a:extLst>
          </p:cNvPr>
          <p:cNvSpPr/>
          <p:nvPr/>
        </p:nvSpPr>
        <p:spPr>
          <a:xfrm>
            <a:off x="5202488" y="46083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39D35625-A8F4-0C21-2574-A377ECDA32D6}"/>
              </a:ext>
            </a:extLst>
          </p:cNvPr>
          <p:cNvCxnSpPr>
            <a:cxnSpLocks/>
          </p:cNvCxnSpPr>
          <p:nvPr/>
        </p:nvCxnSpPr>
        <p:spPr>
          <a:xfrm>
            <a:off x="5287645" y="3888304"/>
            <a:ext cx="0" cy="72000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580F6F37-2549-3F54-B574-E7C7AC79843E}"/>
              </a:ext>
            </a:extLst>
          </p:cNvPr>
          <p:cNvGrpSpPr/>
          <p:nvPr/>
        </p:nvGrpSpPr>
        <p:grpSpPr>
          <a:xfrm>
            <a:off x="5289913" y="5175120"/>
            <a:ext cx="773858" cy="578781"/>
            <a:chOff x="5316761" y="5168312"/>
            <a:chExt cx="773858" cy="578781"/>
          </a:xfrm>
        </p:grpSpPr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F21CE18C-6E87-B32D-3704-F9220F4A2545}"/>
                </a:ext>
              </a:extLst>
            </p:cNvPr>
            <p:cNvGrpSpPr/>
            <p:nvPr/>
          </p:nvGrpSpPr>
          <p:grpSpPr>
            <a:xfrm>
              <a:off x="5730619" y="5168312"/>
              <a:ext cx="360000" cy="360000"/>
              <a:chOff x="4626649" y="5013176"/>
              <a:chExt cx="360000" cy="360000"/>
            </a:xfrm>
          </p:grpSpPr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C25F496A-A420-C4EE-6D60-E5948D16390F}"/>
                  </a:ext>
                </a:extLst>
              </p:cNvPr>
              <p:cNvSpPr/>
              <p:nvPr/>
            </p:nvSpPr>
            <p:spPr>
              <a:xfrm>
                <a:off x="4626649" y="5013176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258766A6-40E7-2BCD-1CD7-E469947C753D}"/>
                  </a:ext>
                </a:extLst>
              </p:cNvPr>
              <p:cNvSpPr/>
              <p:nvPr/>
            </p:nvSpPr>
            <p:spPr>
              <a:xfrm>
                <a:off x="4716649" y="5103176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C8BBB72A-DE73-F340-7785-32C84C375481}"/>
                </a:ext>
              </a:extLst>
            </p:cNvPr>
            <p:cNvGrpSpPr/>
            <p:nvPr/>
          </p:nvGrpSpPr>
          <p:grpSpPr>
            <a:xfrm>
              <a:off x="5316761" y="5438312"/>
              <a:ext cx="594223" cy="308781"/>
              <a:chOff x="5230157" y="3587641"/>
              <a:chExt cx="594223" cy="308781"/>
            </a:xfrm>
          </p:grpSpPr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82939CBE-156A-7889-A662-CCFCA1D17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4015" y="3587641"/>
                <a:ext cx="365" cy="3087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6DB2B65B-6909-DE48-5B62-EC617889A8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30157" y="3896422"/>
                <a:ext cx="5938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274AF6E0-F671-A35E-392E-49B6B601B4F4}"/>
              </a:ext>
            </a:extLst>
          </p:cNvPr>
          <p:cNvCxnSpPr>
            <a:cxnSpLocks/>
            <a:stCxn id="82" idx="5"/>
            <a:endCxn id="83" idx="5"/>
          </p:cNvCxnSpPr>
          <p:nvPr/>
        </p:nvCxnSpPr>
        <p:spPr>
          <a:xfrm flipH="1" flipV="1">
            <a:off x="5947411" y="5418760"/>
            <a:ext cx="63639" cy="63639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39E7F896-73CF-EEA6-17B9-AFF0E81441B6}"/>
              </a:ext>
            </a:extLst>
          </p:cNvPr>
          <p:cNvGrpSpPr/>
          <p:nvPr/>
        </p:nvGrpSpPr>
        <p:grpSpPr>
          <a:xfrm>
            <a:off x="4657778" y="3950667"/>
            <a:ext cx="719636" cy="432048"/>
            <a:chOff x="204247" y="1842525"/>
            <a:chExt cx="719636" cy="432048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EF518C0-E2CE-7AEE-CD36-5B978DD101D7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C8CF0BFF-6C86-F6E4-86E1-3973F8FE7078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47" name="Forme libre : forme 46">
                <a:extLst>
                  <a:ext uri="{FF2B5EF4-FFF2-40B4-BE49-F238E27FC236}">
                    <a16:creationId xmlns:a16="http://schemas.microsoft.com/office/drawing/2014/main" id="{B8D32C83-6D5B-7C57-F8F5-6C5198FCE9D2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1A222FBA-3DB6-238F-4766-CE0FD4BEE6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F9371F03-07D3-7C6D-E507-FA21D66310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BC56295-872C-B4FE-FB8C-618ECE89DE16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D198EEF5-6107-3871-4C34-C23ED2C7CAF6}"/>
              </a:ext>
            </a:extLst>
          </p:cNvPr>
          <p:cNvSpPr/>
          <p:nvPr/>
        </p:nvSpPr>
        <p:spPr>
          <a:xfrm rot="16200000">
            <a:off x="5985741" y="5265120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Signe de multiplication 98">
            <a:extLst>
              <a:ext uri="{FF2B5EF4-FFF2-40B4-BE49-F238E27FC236}">
                <a16:creationId xmlns:a16="http://schemas.microsoft.com/office/drawing/2014/main" id="{B06F8789-826C-CC54-DFF2-1CB569338618}"/>
              </a:ext>
            </a:extLst>
          </p:cNvPr>
          <p:cNvSpPr/>
          <p:nvPr/>
        </p:nvSpPr>
        <p:spPr>
          <a:xfrm>
            <a:off x="6056691" y="5246634"/>
            <a:ext cx="215998" cy="216970"/>
          </a:xfrm>
          <a:prstGeom prst="mathMultiply">
            <a:avLst>
              <a:gd name="adj1" fmla="val 11026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844929A0-1D83-445B-B354-BE2B6BFD8237}"/>
              </a:ext>
            </a:extLst>
          </p:cNvPr>
          <p:cNvCxnSpPr>
            <a:cxnSpLocks/>
          </p:cNvCxnSpPr>
          <p:nvPr/>
        </p:nvCxnSpPr>
        <p:spPr>
          <a:xfrm>
            <a:off x="6164690" y="5525003"/>
            <a:ext cx="0" cy="360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0A57F1A0-7400-1514-F1A0-6CD8FF831CFB}"/>
              </a:ext>
            </a:extLst>
          </p:cNvPr>
          <p:cNvGrpSpPr/>
          <p:nvPr/>
        </p:nvGrpSpPr>
        <p:grpSpPr>
          <a:xfrm rot="10800000">
            <a:off x="6075741" y="4527579"/>
            <a:ext cx="464377" cy="432048"/>
            <a:chOff x="459506" y="1842525"/>
            <a:chExt cx="464377" cy="432048"/>
          </a:xfrm>
        </p:grpSpPr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EBDC3CA1-205A-1A85-46E1-CD9725B6A18A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268ECBF1-1546-6680-14B9-0E0B42FDCD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7" name="Connecteur droit 106">
                <a:extLst>
                  <a:ext uri="{FF2B5EF4-FFF2-40B4-BE49-F238E27FC236}">
                    <a16:creationId xmlns:a16="http://schemas.microsoft.com/office/drawing/2014/main" id="{3A1BDE1B-F069-7870-D409-04EB6E1B53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8" name="Connecteur droit 107">
                <a:extLst>
                  <a:ext uri="{FF2B5EF4-FFF2-40B4-BE49-F238E27FC236}">
                    <a16:creationId xmlns:a16="http://schemas.microsoft.com/office/drawing/2014/main" id="{0BC680F0-195F-4B2C-108A-4454F7320A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551D5E8-F484-FD34-D00F-1377F01F634B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C05CD707-755D-B98F-8BD4-BECE53BC9A79}"/>
              </a:ext>
            </a:extLst>
          </p:cNvPr>
          <p:cNvCxnSpPr>
            <a:cxnSpLocks/>
          </p:cNvCxnSpPr>
          <p:nvPr/>
        </p:nvCxnSpPr>
        <p:spPr>
          <a:xfrm>
            <a:off x="6164690" y="4365104"/>
            <a:ext cx="0" cy="81001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63E4D976-366D-0C2D-97D2-C8EFDAE66F3F}"/>
              </a:ext>
            </a:extLst>
          </p:cNvPr>
          <p:cNvCxnSpPr>
            <a:cxnSpLocks/>
          </p:cNvCxnSpPr>
          <p:nvPr/>
        </p:nvCxnSpPr>
        <p:spPr>
          <a:xfrm flipH="1">
            <a:off x="6074690" y="4952878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1E7C91BF-7743-02A8-F3DE-A57CD32A450F}"/>
              </a:ext>
            </a:extLst>
          </p:cNvPr>
          <p:cNvCxnSpPr>
            <a:cxnSpLocks/>
          </p:cNvCxnSpPr>
          <p:nvPr/>
        </p:nvCxnSpPr>
        <p:spPr>
          <a:xfrm flipH="1">
            <a:off x="6074690" y="4513884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EA27FE3D-FEF1-65E4-196A-BD35C35FDD5F}"/>
              </a:ext>
            </a:extLst>
          </p:cNvPr>
          <p:cNvCxnSpPr>
            <a:cxnSpLocks/>
          </p:cNvCxnSpPr>
          <p:nvPr/>
        </p:nvCxnSpPr>
        <p:spPr>
          <a:xfrm flipH="1">
            <a:off x="5804690" y="587727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802075E9-74F3-A430-DFEA-76E81C76A90F}"/>
              </a:ext>
            </a:extLst>
          </p:cNvPr>
          <p:cNvCxnSpPr>
            <a:cxnSpLocks/>
          </p:cNvCxnSpPr>
          <p:nvPr/>
        </p:nvCxnSpPr>
        <p:spPr>
          <a:xfrm flipV="1">
            <a:off x="5804438" y="5811394"/>
            <a:ext cx="0" cy="13175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536E99C1-64CD-C35B-0CB7-1C879B194A60}"/>
              </a:ext>
            </a:extLst>
          </p:cNvPr>
          <p:cNvCxnSpPr>
            <a:cxnSpLocks/>
          </p:cNvCxnSpPr>
          <p:nvPr/>
        </p:nvCxnSpPr>
        <p:spPr>
          <a:xfrm flipV="1">
            <a:off x="6516216" y="5811394"/>
            <a:ext cx="0" cy="13175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2EDB5222-CEBB-554A-D4DB-E8091A569307}"/>
              </a:ext>
            </a:extLst>
          </p:cNvPr>
          <p:cNvCxnSpPr>
            <a:cxnSpLocks/>
          </p:cNvCxnSpPr>
          <p:nvPr/>
        </p:nvCxnSpPr>
        <p:spPr>
          <a:xfrm flipH="1">
            <a:off x="6804500" y="5877271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9CE57489-42F0-5433-B2D5-FCA2E3E06FC9}"/>
              </a:ext>
            </a:extLst>
          </p:cNvPr>
          <p:cNvCxnSpPr>
            <a:cxnSpLocks/>
          </p:cNvCxnSpPr>
          <p:nvPr/>
        </p:nvCxnSpPr>
        <p:spPr>
          <a:xfrm flipV="1">
            <a:off x="7524500" y="5811393"/>
            <a:ext cx="0" cy="131755"/>
          </a:xfrm>
          <a:prstGeom prst="lin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47BED192-F574-CD66-7D43-CFC1E8B6DB01}"/>
              </a:ext>
            </a:extLst>
          </p:cNvPr>
          <p:cNvGrpSpPr/>
          <p:nvPr/>
        </p:nvGrpSpPr>
        <p:grpSpPr>
          <a:xfrm>
            <a:off x="7085054" y="5881749"/>
            <a:ext cx="465428" cy="810015"/>
            <a:chOff x="6709445" y="5877270"/>
            <a:chExt cx="465428" cy="810015"/>
          </a:xfrm>
        </p:grpSpPr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162A1B57-12AC-2BE0-D6CB-0A6F97716DA3}"/>
                </a:ext>
              </a:extLst>
            </p:cNvPr>
            <p:cNvGrpSpPr/>
            <p:nvPr/>
          </p:nvGrpSpPr>
          <p:grpSpPr>
            <a:xfrm rot="10800000">
              <a:off x="6710496" y="6039745"/>
              <a:ext cx="464377" cy="432048"/>
              <a:chOff x="459506" y="1842525"/>
              <a:chExt cx="464377" cy="432048"/>
            </a:xfrm>
          </p:grpSpPr>
          <p:grpSp>
            <p:nvGrpSpPr>
              <p:cNvPr id="124" name="Groupe 123">
                <a:extLst>
                  <a:ext uri="{FF2B5EF4-FFF2-40B4-BE49-F238E27FC236}">
                    <a16:creationId xmlns:a16="http://schemas.microsoft.com/office/drawing/2014/main" id="{3EC506BF-0FCB-B35A-A071-7810B2D1B5A6}"/>
                  </a:ext>
                </a:extLst>
              </p:cNvPr>
              <p:cNvGrpSpPr/>
              <p:nvPr/>
            </p:nvGrpSpPr>
            <p:grpSpPr>
              <a:xfrm rot="5400000">
                <a:off x="387498" y="1914533"/>
                <a:ext cx="432048" cy="288031"/>
                <a:chOff x="2286259" y="3513708"/>
                <a:chExt cx="432048" cy="288031"/>
              </a:xfrm>
            </p:grpSpPr>
            <p:sp>
              <p:nvSpPr>
                <p:cNvPr id="126" name="Forme libre : forme 125">
                  <a:extLst>
                    <a:ext uri="{FF2B5EF4-FFF2-40B4-BE49-F238E27FC236}">
                      <a16:creationId xmlns:a16="http://schemas.microsoft.com/office/drawing/2014/main" id="{43FFC4CA-B09E-598C-1329-4254C6EC0014}"/>
                    </a:ext>
                  </a:extLst>
                </p:cNvPr>
                <p:cNvSpPr/>
                <p:nvPr/>
              </p:nvSpPr>
              <p:spPr>
                <a:xfrm>
                  <a:off x="2302852" y="36558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27" name="Connecteur droit 126">
                  <a:extLst>
                    <a:ext uri="{FF2B5EF4-FFF2-40B4-BE49-F238E27FC236}">
                      <a16:creationId xmlns:a16="http://schemas.microsoft.com/office/drawing/2014/main" id="{FFE8B613-8449-7ECD-CA17-2CEEE04FD5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2283" y="35137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8" name="Connecteur droit 127">
                  <a:extLst>
                    <a:ext uri="{FF2B5EF4-FFF2-40B4-BE49-F238E27FC236}">
                      <a16:creationId xmlns:a16="http://schemas.microsoft.com/office/drawing/2014/main" id="{DA3058A2-E611-83BC-3422-E7CB3BDB28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86259" y="36596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C7A5E54B-A258-720C-1909-EFC28C319997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29" name="Connecteur droit 128">
              <a:extLst>
                <a:ext uri="{FF2B5EF4-FFF2-40B4-BE49-F238E27FC236}">
                  <a16:creationId xmlns:a16="http://schemas.microsoft.com/office/drawing/2014/main" id="{47048AEC-1FA5-B8F4-C44D-0742D6C7CC3A}"/>
                </a:ext>
              </a:extLst>
            </p:cNvPr>
            <p:cNvCxnSpPr>
              <a:cxnSpLocks/>
            </p:cNvCxnSpPr>
            <p:nvPr/>
          </p:nvCxnSpPr>
          <p:spPr>
            <a:xfrm>
              <a:off x="6799445" y="5877270"/>
              <a:ext cx="0" cy="810015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42670E50-BF84-9C80-3A5B-8C9F4DC785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9445" y="6465044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04348CAD-0362-0B21-75B2-DA39B1CE5D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9445" y="6026050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3" name="Ellipse 132">
            <a:extLst>
              <a:ext uri="{FF2B5EF4-FFF2-40B4-BE49-F238E27FC236}">
                <a16:creationId xmlns:a16="http://schemas.microsoft.com/office/drawing/2014/main" id="{E54E3F59-DD58-A806-9DDD-531B37783FA1}"/>
              </a:ext>
            </a:extLst>
          </p:cNvPr>
          <p:cNvSpPr/>
          <p:nvPr/>
        </p:nvSpPr>
        <p:spPr>
          <a:xfrm>
            <a:off x="7082450" y="6690776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M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9C0EF130-1D5B-5639-10F4-4AF8B5946FB5}"/>
              </a:ext>
            </a:extLst>
          </p:cNvPr>
          <p:cNvSpPr/>
          <p:nvPr/>
        </p:nvSpPr>
        <p:spPr>
          <a:xfrm>
            <a:off x="6314912" y="5042878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fr-F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CFE80CD9-1B3F-3C65-B353-B01C56B79456}"/>
              </a:ext>
            </a:extLst>
          </p:cNvPr>
          <p:cNvSpPr/>
          <p:nvPr/>
        </p:nvSpPr>
        <p:spPr>
          <a:xfrm>
            <a:off x="5643549" y="4952878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01F66F54-BE66-A48F-5A3D-DF95C175A004}"/>
              </a:ext>
            </a:extLst>
          </p:cNvPr>
          <p:cNvSpPr/>
          <p:nvPr/>
        </p:nvSpPr>
        <p:spPr>
          <a:xfrm>
            <a:off x="4570789" y="5463604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4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ACF8A011-0C35-2760-A574-2E81C602EFAD}"/>
              </a:ext>
            </a:extLst>
          </p:cNvPr>
          <p:cNvSpPr/>
          <p:nvPr/>
        </p:nvSpPr>
        <p:spPr>
          <a:xfrm>
            <a:off x="4983395" y="4917482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5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DF19A739-6698-57F5-1EBD-92C8BC0F4746}"/>
              </a:ext>
            </a:extLst>
          </p:cNvPr>
          <p:cNvSpPr/>
          <p:nvPr/>
        </p:nvSpPr>
        <p:spPr>
          <a:xfrm>
            <a:off x="5320125" y="3773367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6</a:t>
            </a:r>
            <a:endParaRPr lang="fr-FR" sz="1400" b="1" dirty="0">
              <a:solidFill>
                <a:srgbClr val="C00000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64A6E3F-BD91-7D24-8CBE-51353DA1E2E6}"/>
              </a:ext>
            </a:extLst>
          </p:cNvPr>
          <p:cNvSpPr txBox="1"/>
          <p:nvPr/>
        </p:nvSpPr>
        <p:spPr>
          <a:xfrm>
            <a:off x="7351012" y="5438490"/>
            <a:ext cx="1211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Poulie - courroie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FF60288-3A5F-93D1-9C2A-DF68EAB9E910}"/>
              </a:ext>
            </a:extLst>
          </p:cNvPr>
          <p:cNvSpPr txBox="1"/>
          <p:nvPr/>
        </p:nvSpPr>
        <p:spPr>
          <a:xfrm>
            <a:off x="7345548" y="5227973"/>
            <a:ext cx="1374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Roue et vis sans fin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02B21F13-4D69-8B93-F394-D83979948896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351913" y="5366473"/>
            <a:ext cx="993635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BA5844F-C8A1-2A3E-AC6E-155925585771}"/>
              </a:ext>
            </a:extLst>
          </p:cNvPr>
          <p:cNvCxnSpPr>
            <a:cxnSpLocks/>
          </p:cNvCxnSpPr>
          <p:nvPr/>
        </p:nvCxnSpPr>
        <p:spPr>
          <a:xfrm>
            <a:off x="6660232" y="5568096"/>
            <a:ext cx="0" cy="256858"/>
          </a:xfrm>
          <a:prstGeom prst="line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422C9A7-7576-4D1F-6531-DE14875FCA5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660232" y="5568096"/>
            <a:ext cx="6907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EEB33653-E856-C148-E6CD-EB51E8444B17}"/>
              </a:ext>
            </a:extLst>
          </p:cNvPr>
          <p:cNvSpPr/>
          <p:nvPr/>
        </p:nvSpPr>
        <p:spPr>
          <a:xfrm>
            <a:off x="2051720" y="4107072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5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8A5B12F-734F-8EC9-BE6B-F80BB0FC3A4A}"/>
              </a:ext>
            </a:extLst>
          </p:cNvPr>
          <p:cNvSpPr/>
          <p:nvPr/>
        </p:nvSpPr>
        <p:spPr>
          <a:xfrm>
            <a:off x="1475656" y="4788304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4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37B263A3-D7D2-C16D-D071-09748B1A6937}"/>
              </a:ext>
            </a:extLst>
          </p:cNvPr>
          <p:cNvSpPr/>
          <p:nvPr/>
        </p:nvSpPr>
        <p:spPr>
          <a:xfrm>
            <a:off x="2953431" y="4896619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887E740E-9AD8-7A3C-7FA8-E42B4C5AB7E4}"/>
              </a:ext>
            </a:extLst>
          </p:cNvPr>
          <p:cNvSpPr/>
          <p:nvPr/>
        </p:nvSpPr>
        <p:spPr>
          <a:xfrm>
            <a:off x="3105861" y="5276472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fr-F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FBA1CD25-3713-365A-DE88-3EB42B0F8689}"/>
              </a:ext>
            </a:extLst>
          </p:cNvPr>
          <p:cNvSpPr/>
          <p:nvPr/>
        </p:nvSpPr>
        <p:spPr>
          <a:xfrm>
            <a:off x="7662520" y="5790880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1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526F8CC7-600F-5FC3-60AC-592892503A6F}"/>
              </a:ext>
            </a:extLst>
          </p:cNvPr>
          <p:cNvSpPr/>
          <p:nvPr/>
        </p:nvSpPr>
        <p:spPr>
          <a:xfrm>
            <a:off x="2858388" y="5790880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1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62500C-96F2-A721-9BE6-105E75891534}"/>
              </a:ext>
            </a:extLst>
          </p:cNvPr>
          <p:cNvSpPr/>
          <p:nvPr/>
        </p:nvSpPr>
        <p:spPr>
          <a:xfrm>
            <a:off x="3244505" y="4265156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6</a:t>
            </a:r>
            <a:endParaRPr lang="fr-FR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27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F9855A49-32BF-09C8-5276-F3853CDC9092}"/>
              </a:ext>
            </a:extLst>
          </p:cNvPr>
          <p:cNvCxnSpPr>
            <a:cxnSpLocks/>
          </p:cNvCxnSpPr>
          <p:nvPr/>
        </p:nvCxnSpPr>
        <p:spPr>
          <a:xfrm>
            <a:off x="4790176" y="1992654"/>
            <a:ext cx="1224000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50CA51CA-B660-D95F-E086-6D33050B27EF}"/>
              </a:ext>
            </a:extLst>
          </p:cNvPr>
          <p:cNvGrpSpPr/>
          <p:nvPr/>
        </p:nvGrpSpPr>
        <p:grpSpPr>
          <a:xfrm>
            <a:off x="6084168" y="2035146"/>
            <a:ext cx="1310946" cy="1310946"/>
            <a:chOff x="4626649" y="5013176"/>
            <a:chExt cx="900000" cy="900000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45E7912-735B-EF71-0C8E-DE16CAF279CD}"/>
                </a:ext>
              </a:extLst>
            </p:cNvPr>
            <p:cNvSpPr/>
            <p:nvPr/>
          </p:nvSpPr>
          <p:spPr>
            <a:xfrm>
              <a:off x="4626649" y="5013176"/>
              <a:ext cx="900000" cy="90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2220F891-1134-4AC7-5F3A-DDE0377EEC71}"/>
                </a:ext>
              </a:extLst>
            </p:cNvPr>
            <p:cNvSpPr/>
            <p:nvPr/>
          </p:nvSpPr>
          <p:spPr>
            <a:xfrm>
              <a:off x="5014297" y="5415696"/>
              <a:ext cx="123575" cy="1235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ABDDD8A-44F2-79E2-1367-245E980036F7}"/>
              </a:ext>
            </a:extLst>
          </p:cNvPr>
          <p:cNvCxnSpPr>
            <a:cxnSpLocks/>
            <a:stCxn id="59" idx="5"/>
            <a:endCxn id="75" idx="1"/>
          </p:cNvCxnSpPr>
          <p:nvPr/>
        </p:nvCxnSpPr>
        <p:spPr>
          <a:xfrm flipH="1" flipV="1">
            <a:off x="6668358" y="1835200"/>
            <a:ext cx="404146" cy="638407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EA6E3646-1278-C307-3BFF-E3B9276DD0B2}"/>
              </a:ext>
            </a:extLst>
          </p:cNvPr>
          <p:cNvGrpSpPr/>
          <p:nvPr/>
        </p:nvGrpSpPr>
        <p:grpSpPr>
          <a:xfrm>
            <a:off x="5201556" y="1772816"/>
            <a:ext cx="180000" cy="439668"/>
            <a:chOff x="5201556" y="1772816"/>
            <a:chExt cx="180000" cy="4396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DBAF12-F899-9ADD-0902-8196234FBB98}"/>
                </a:ext>
              </a:extLst>
            </p:cNvPr>
            <p:cNvSpPr/>
            <p:nvPr/>
          </p:nvSpPr>
          <p:spPr>
            <a:xfrm rot="16200000">
              <a:off x="5111556" y="190265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988207C3-3114-A7C8-726B-D5395C709E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1556" y="1772816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21861861-8F97-9E6C-E045-A0A50E5464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1556" y="2212484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3" name="Image 2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1E8FBCB2-B3CF-6441-81AD-859BA37F69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37312"/>
            <a:ext cx="3085157" cy="1942390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FED85F0A-E0B0-2CAA-084A-9071628A73FF}"/>
              </a:ext>
            </a:extLst>
          </p:cNvPr>
          <p:cNvGrpSpPr/>
          <p:nvPr/>
        </p:nvGrpSpPr>
        <p:grpSpPr>
          <a:xfrm>
            <a:off x="4171306" y="3347427"/>
            <a:ext cx="719636" cy="432048"/>
            <a:chOff x="204247" y="1842525"/>
            <a:chExt cx="719636" cy="432048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18C1336-842A-D020-BB3D-5078DE09F5A0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5A6972A-113E-9BF7-6DAB-BD2EA23DD6E3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858B7A04-7816-2746-AF6A-E1434C4834C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67578EB1-6C78-126C-4D42-2499DBDBA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1869E06C-4271-7DEE-BF2F-7D2487A727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2F037C-CF9C-5B7D-625E-B74B7E890A6F}"/>
                </a:ext>
              </a:extLst>
            </p:cNvPr>
            <p:cNvSpPr/>
            <p:nvPr/>
          </p:nvSpPr>
          <p:spPr>
            <a:xfrm rot="16200000">
              <a:off x="743883" y="1977057"/>
              <a:ext cx="18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7698318D-55BC-C966-D28D-A5A6F1E1A704}"/>
              </a:ext>
            </a:extLst>
          </p:cNvPr>
          <p:cNvSpPr/>
          <p:nvPr/>
        </p:nvSpPr>
        <p:spPr>
          <a:xfrm>
            <a:off x="4583662" y="2621459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6</a:t>
            </a:r>
            <a:endParaRPr lang="fr-FR" sz="1400" b="1" dirty="0">
              <a:solidFill>
                <a:srgbClr val="C00000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77E7CB0-0F0F-31A6-C100-3C0960375927}"/>
              </a:ext>
            </a:extLst>
          </p:cNvPr>
          <p:cNvCxnSpPr>
            <a:cxnSpLocks/>
          </p:cNvCxnSpPr>
          <p:nvPr/>
        </p:nvCxnSpPr>
        <p:spPr>
          <a:xfrm>
            <a:off x="5291556" y="1629894"/>
            <a:ext cx="0" cy="1799106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DF54FCBF-B517-255B-9CC0-9888BEEA3706}"/>
              </a:ext>
            </a:extLst>
          </p:cNvPr>
          <p:cNvSpPr/>
          <p:nvPr/>
        </p:nvSpPr>
        <p:spPr>
          <a:xfrm>
            <a:off x="5201556" y="1449894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C000"/>
                </a:solidFill>
              </a:rPr>
              <a:t>M</a:t>
            </a:r>
            <a:endParaRPr lang="fr-FR" sz="1400" b="1" dirty="0">
              <a:solidFill>
                <a:srgbClr val="FFC000"/>
              </a:solidFill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9FEB5D4-8183-9D9B-DC67-692F5C968B4C}"/>
              </a:ext>
            </a:extLst>
          </p:cNvPr>
          <p:cNvCxnSpPr>
            <a:cxnSpLocks/>
          </p:cNvCxnSpPr>
          <p:nvPr/>
        </p:nvCxnSpPr>
        <p:spPr>
          <a:xfrm flipH="1">
            <a:off x="5074192" y="3429000"/>
            <a:ext cx="433912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A0A061A-6A4F-641D-4069-DF40962F1AB5}"/>
              </a:ext>
            </a:extLst>
          </p:cNvPr>
          <p:cNvCxnSpPr>
            <a:cxnSpLocks/>
          </p:cNvCxnSpPr>
          <p:nvPr/>
        </p:nvCxnSpPr>
        <p:spPr>
          <a:xfrm flipH="1">
            <a:off x="6931330" y="3429000"/>
            <a:ext cx="1152128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E86F6F1-5686-0D2D-89CB-F97441F9D6CD}"/>
              </a:ext>
            </a:extLst>
          </p:cNvPr>
          <p:cNvSpPr/>
          <p:nvPr/>
        </p:nvSpPr>
        <p:spPr>
          <a:xfrm rot="16200000">
            <a:off x="7327394" y="1902654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C298D18-99D5-4B41-CFCA-84D98650E3B6}"/>
              </a:ext>
            </a:extLst>
          </p:cNvPr>
          <p:cNvCxnSpPr>
            <a:cxnSpLocks/>
          </p:cNvCxnSpPr>
          <p:nvPr/>
        </p:nvCxnSpPr>
        <p:spPr>
          <a:xfrm flipH="1">
            <a:off x="7417394" y="1772816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1E2C5212-CD17-75F6-C4C1-E538A235AC0B}"/>
              </a:ext>
            </a:extLst>
          </p:cNvPr>
          <p:cNvCxnSpPr>
            <a:cxnSpLocks/>
          </p:cNvCxnSpPr>
          <p:nvPr/>
        </p:nvCxnSpPr>
        <p:spPr>
          <a:xfrm flipH="1">
            <a:off x="7417394" y="2212484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74BAEAD-4997-3F04-2069-C65235FFE2C8}"/>
              </a:ext>
            </a:extLst>
          </p:cNvPr>
          <p:cNvCxnSpPr>
            <a:cxnSpLocks/>
          </p:cNvCxnSpPr>
          <p:nvPr/>
        </p:nvCxnSpPr>
        <p:spPr>
          <a:xfrm>
            <a:off x="7507394" y="1674158"/>
            <a:ext cx="0" cy="1754842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36D4489E-F22C-CE76-83C1-976798EB7FE7}"/>
              </a:ext>
            </a:extLst>
          </p:cNvPr>
          <p:cNvGrpSpPr/>
          <p:nvPr/>
        </p:nvGrpSpPr>
        <p:grpSpPr>
          <a:xfrm>
            <a:off x="7399395" y="2531460"/>
            <a:ext cx="215998" cy="360000"/>
            <a:chOff x="6056691" y="5175120"/>
            <a:chExt cx="215998" cy="36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06BE975-82C4-847B-0512-8EB4F9815F72}"/>
                </a:ext>
              </a:extLst>
            </p:cNvPr>
            <p:cNvSpPr/>
            <p:nvPr/>
          </p:nvSpPr>
          <p:spPr>
            <a:xfrm rot="16200000">
              <a:off x="5985741" y="5265120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723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Signe de multiplication 32">
              <a:extLst>
                <a:ext uri="{FF2B5EF4-FFF2-40B4-BE49-F238E27FC236}">
                  <a16:creationId xmlns:a16="http://schemas.microsoft.com/office/drawing/2014/main" id="{A956E996-CBE1-FEFE-8A96-DD87BA5736A3}"/>
                </a:ext>
              </a:extLst>
            </p:cNvPr>
            <p:cNvSpPr/>
            <p:nvPr/>
          </p:nvSpPr>
          <p:spPr>
            <a:xfrm>
              <a:off x="6056691" y="5246634"/>
              <a:ext cx="215998" cy="216970"/>
            </a:xfrm>
            <a:prstGeom prst="mathMultiply">
              <a:avLst>
                <a:gd name="adj1" fmla="val 11026"/>
              </a:avLst>
            </a:prstGeom>
            <a:solidFill>
              <a:srgbClr val="772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33B4165-1A4F-2FED-2EAA-3210CB6B50DA}"/>
              </a:ext>
            </a:extLst>
          </p:cNvPr>
          <p:cNvCxnSpPr>
            <a:cxnSpLocks/>
          </p:cNvCxnSpPr>
          <p:nvPr/>
        </p:nvCxnSpPr>
        <p:spPr>
          <a:xfrm>
            <a:off x="5074192" y="3323085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15FAC89-106C-9751-43D4-FB16DFCC4C81}"/>
              </a:ext>
            </a:extLst>
          </p:cNvPr>
          <p:cNvCxnSpPr>
            <a:cxnSpLocks/>
          </p:cNvCxnSpPr>
          <p:nvPr/>
        </p:nvCxnSpPr>
        <p:spPr>
          <a:xfrm>
            <a:off x="5508104" y="3323085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4C918CF9-6BFE-8C33-4E78-8A2838FF72EF}"/>
              </a:ext>
            </a:extLst>
          </p:cNvPr>
          <p:cNvCxnSpPr>
            <a:cxnSpLocks/>
          </p:cNvCxnSpPr>
          <p:nvPr/>
        </p:nvCxnSpPr>
        <p:spPr>
          <a:xfrm>
            <a:off x="6936410" y="3315099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E70051AA-9ED2-650F-0BD7-075AA4727C82}"/>
              </a:ext>
            </a:extLst>
          </p:cNvPr>
          <p:cNvCxnSpPr>
            <a:cxnSpLocks/>
          </p:cNvCxnSpPr>
          <p:nvPr/>
        </p:nvCxnSpPr>
        <p:spPr>
          <a:xfrm>
            <a:off x="8074394" y="3313984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E16088E4-A7EB-222D-80C5-64A82377F36A}"/>
              </a:ext>
            </a:extLst>
          </p:cNvPr>
          <p:cNvCxnSpPr>
            <a:cxnSpLocks/>
          </p:cNvCxnSpPr>
          <p:nvPr/>
        </p:nvCxnSpPr>
        <p:spPr>
          <a:xfrm flipH="1">
            <a:off x="5508104" y="3377085"/>
            <a:ext cx="1423226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77235E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03575366-965D-0B05-5A05-7746761AE803}"/>
              </a:ext>
            </a:extLst>
          </p:cNvPr>
          <p:cNvCxnSpPr>
            <a:stCxn id="51" idx="7"/>
            <a:endCxn id="50" idx="7"/>
          </p:cNvCxnSpPr>
          <p:nvPr/>
        </p:nvCxnSpPr>
        <p:spPr>
          <a:xfrm flipV="1">
            <a:off x="6802459" y="2227130"/>
            <a:ext cx="400671" cy="420689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9D3D8C88-2B40-C35F-8BD7-095636CE521D}"/>
              </a:ext>
            </a:extLst>
          </p:cNvPr>
          <p:cNvCxnSpPr>
            <a:cxnSpLocks/>
            <a:stCxn id="51" idx="1"/>
            <a:endCxn id="50" idx="1"/>
          </p:cNvCxnSpPr>
          <p:nvPr/>
        </p:nvCxnSpPr>
        <p:spPr>
          <a:xfrm flipH="1" flipV="1">
            <a:off x="6276152" y="2227130"/>
            <a:ext cx="399027" cy="420689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7FFCF9AD-C864-7676-8223-B15B677F9E9E}"/>
              </a:ext>
            </a:extLst>
          </p:cNvPr>
          <p:cNvSpPr/>
          <p:nvPr/>
        </p:nvSpPr>
        <p:spPr>
          <a:xfrm>
            <a:off x="6918864" y="23199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EC011724-B206-1331-BA55-6A807D74054D}"/>
              </a:ext>
            </a:extLst>
          </p:cNvPr>
          <p:cNvSpPr/>
          <p:nvPr/>
        </p:nvSpPr>
        <p:spPr>
          <a:xfrm>
            <a:off x="6641998" y="180884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2BC6E6A7-6D3A-7E5A-D47F-EBA6B859499C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6731998" y="1124744"/>
            <a:ext cx="0" cy="684096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A89DD72-9D8C-FEEE-1E70-57B6A7818BFC}"/>
              </a:ext>
            </a:extLst>
          </p:cNvPr>
          <p:cNvSpPr/>
          <p:nvPr/>
        </p:nvSpPr>
        <p:spPr>
          <a:xfrm rot="16200000">
            <a:off x="6551998" y="1457638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3A179A30-B809-15A4-6A26-E65DC4EBFDEC}"/>
              </a:ext>
            </a:extLst>
          </p:cNvPr>
          <p:cNvCxnSpPr>
            <a:cxnSpLocks/>
          </p:cNvCxnSpPr>
          <p:nvPr/>
        </p:nvCxnSpPr>
        <p:spPr>
          <a:xfrm>
            <a:off x="4932440" y="1124744"/>
            <a:ext cx="360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D5F209E7-AD37-9159-F445-A2AB4ED1A8B6}"/>
              </a:ext>
            </a:extLst>
          </p:cNvPr>
          <p:cNvCxnSpPr>
            <a:cxnSpLocks/>
          </p:cNvCxnSpPr>
          <p:nvPr/>
        </p:nvCxnSpPr>
        <p:spPr>
          <a:xfrm flipV="1">
            <a:off x="4931556" y="799595"/>
            <a:ext cx="0" cy="32514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E3C95F4A-F1D7-C19B-BDC2-98A1B8C2C488}"/>
              </a:ext>
            </a:extLst>
          </p:cNvPr>
          <p:cNvCxnSpPr>
            <a:cxnSpLocks/>
          </p:cNvCxnSpPr>
          <p:nvPr/>
        </p:nvCxnSpPr>
        <p:spPr>
          <a:xfrm flipV="1">
            <a:off x="8532440" y="799595"/>
            <a:ext cx="0" cy="32514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E81CC39-F03C-410D-6F26-ABBAC52EFE37}"/>
              </a:ext>
            </a:extLst>
          </p:cNvPr>
          <p:cNvCxnSpPr>
            <a:cxnSpLocks/>
          </p:cNvCxnSpPr>
          <p:nvPr/>
        </p:nvCxnSpPr>
        <p:spPr>
          <a:xfrm flipV="1">
            <a:off x="6004238" y="1547638"/>
            <a:ext cx="0" cy="115514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AE409D97-0380-74EC-726F-6FA4AC1431FA}"/>
              </a:ext>
            </a:extLst>
          </p:cNvPr>
          <p:cNvCxnSpPr>
            <a:cxnSpLocks/>
            <a:stCxn id="84" idx="0"/>
          </p:cNvCxnSpPr>
          <p:nvPr/>
        </p:nvCxnSpPr>
        <p:spPr>
          <a:xfrm flipH="1">
            <a:off x="6011050" y="1547638"/>
            <a:ext cx="630948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A42C058-7699-3CEF-79B4-F7E87D6ED361}"/>
              </a:ext>
            </a:extLst>
          </p:cNvPr>
          <p:cNvCxnSpPr>
            <a:cxnSpLocks/>
          </p:cNvCxnSpPr>
          <p:nvPr/>
        </p:nvCxnSpPr>
        <p:spPr>
          <a:xfrm flipH="1">
            <a:off x="6821372" y="1547638"/>
            <a:ext cx="486932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9CC4D387-0474-0C08-F7C0-C5B9B1A8FD1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800942" y="1984260"/>
            <a:ext cx="0" cy="1497699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A61D2418-108E-E078-75B0-7C0932F30296}"/>
              </a:ext>
            </a:extLst>
          </p:cNvPr>
          <p:cNvCxnSpPr>
            <a:cxnSpLocks/>
          </p:cNvCxnSpPr>
          <p:nvPr/>
        </p:nvCxnSpPr>
        <p:spPr>
          <a:xfrm>
            <a:off x="4712769" y="3481958"/>
            <a:ext cx="180000" cy="18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BC2A2035-3B9C-1331-7839-C04A0FBAAB3F}"/>
              </a:ext>
            </a:extLst>
          </p:cNvPr>
          <p:cNvCxnSpPr>
            <a:cxnSpLocks/>
          </p:cNvCxnSpPr>
          <p:nvPr/>
        </p:nvCxnSpPr>
        <p:spPr>
          <a:xfrm flipH="1">
            <a:off x="4712738" y="3479702"/>
            <a:ext cx="180000" cy="18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4" name="Ellipse 123">
            <a:extLst>
              <a:ext uri="{FF2B5EF4-FFF2-40B4-BE49-F238E27FC236}">
                <a16:creationId xmlns:a16="http://schemas.microsoft.com/office/drawing/2014/main" id="{8F88B1B5-BEA7-2772-4903-13DE359DCDB8}"/>
              </a:ext>
            </a:extLst>
          </p:cNvPr>
          <p:cNvSpPr/>
          <p:nvPr/>
        </p:nvSpPr>
        <p:spPr>
          <a:xfrm>
            <a:off x="5337004" y="2612780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C000"/>
                </a:solidFill>
              </a:rPr>
              <a:t>7</a:t>
            </a:r>
            <a:endParaRPr lang="fr-FR" sz="1400" b="1" dirty="0">
              <a:solidFill>
                <a:srgbClr val="FFC000"/>
              </a:solidFill>
            </a:endParaRPr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F983DE54-650C-002D-979D-9C37C1B892C8}"/>
              </a:ext>
            </a:extLst>
          </p:cNvPr>
          <p:cNvSpPr/>
          <p:nvPr/>
        </p:nvSpPr>
        <p:spPr>
          <a:xfrm>
            <a:off x="7595186" y="3096038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7235E"/>
                </a:solidFill>
              </a:rPr>
              <a:t>8</a:t>
            </a:r>
            <a:endParaRPr lang="fr-FR" sz="1400" b="1" dirty="0">
              <a:solidFill>
                <a:srgbClr val="77235E"/>
              </a:solidFill>
            </a:endParaRPr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89B7040C-B45A-9B66-D7E7-6DF25384E324}"/>
              </a:ext>
            </a:extLst>
          </p:cNvPr>
          <p:cNvSpPr/>
          <p:nvPr/>
        </p:nvSpPr>
        <p:spPr>
          <a:xfrm>
            <a:off x="6192200" y="2855823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bg1">
                    <a:lumMod val="50000"/>
                  </a:schemeClr>
                </a:solidFill>
              </a:rPr>
              <a:t>9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0576B60D-2A87-5ABD-9F40-1E6D26D9F1BE}"/>
              </a:ext>
            </a:extLst>
          </p:cNvPr>
          <p:cNvSpPr/>
          <p:nvPr/>
        </p:nvSpPr>
        <p:spPr>
          <a:xfrm>
            <a:off x="6971325" y="187976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B050"/>
                </a:solidFill>
              </a:rPr>
              <a:t>10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8B0CB723-5810-23BC-F0D8-3E5F1D2B0CC6}"/>
              </a:ext>
            </a:extLst>
          </p:cNvPr>
          <p:cNvSpPr/>
          <p:nvPr/>
        </p:nvSpPr>
        <p:spPr>
          <a:xfrm>
            <a:off x="5003731" y="860481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70C0"/>
                </a:solidFill>
              </a:rPr>
              <a:t>11</a:t>
            </a:r>
            <a:endParaRPr lang="fr-FR" sz="1200" b="1" dirty="0">
              <a:solidFill>
                <a:srgbClr val="0070C0"/>
              </a:solidFill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BBE043E-07B8-8DC2-42E8-E04DC13A08B5}"/>
              </a:ext>
            </a:extLst>
          </p:cNvPr>
          <p:cNvCxnSpPr>
            <a:cxnSpLocks/>
          </p:cNvCxnSpPr>
          <p:nvPr/>
        </p:nvCxnSpPr>
        <p:spPr>
          <a:xfrm flipV="1">
            <a:off x="7308304" y="1553078"/>
            <a:ext cx="0" cy="452386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5B4E5C0-38DB-63D9-DB60-E04BB277CBB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308304" y="1989133"/>
            <a:ext cx="109090" cy="352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896701E-A29E-6BDE-7E62-DD40F65BB337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5994169" y="2711459"/>
            <a:ext cx="654650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7592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llipse 50">
            <a:extLst>
              <a:ext uri="{FF2B5EF4-FFF2-40B4-BE49-F238E27FC236}">
                <a16:creationId xmlns:a16="http://schemas.microsoft.com/office/drawing/2014/main" id="{2220F891-1134-4AC7-5F3A-DDE0377EEC71}"/>
              </a:ext>
            </a:extLst>
          </p:cNvPr>
          <p:cNvSpPr/>
          <p:nvPr/>
        </p:nvSpPr>
        <p:spPr>
          <a:xfrm>
            <a:off x="6648819" y="2621459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ABDDD8A-44F2-79E2-1367-245E980036F7}"/>
              </a:ext>
            </a:extLst>
          </p:cNvPr>
          <p:cNvCxnSpPr>
            <a:cxnSpLocks/>
            <a:stCxn id="59" idx="5"/>
            <a:endCxn id="75" idx="1"/>
          </p:cNvCxnSpPr>
          <p:nvPr/>
        </p:nvCxnSpPr>
        <p:spPr>
          <a:xfrm flipH="1" flipV="1">
            <a:off x="6668358" y="1655160"/>
            <a:ext cx="404146" cy="818447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" name="Image 2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1E8FBCB2-B3CF-6441-81AD-859BA37F69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37312"/>
            <a:ext cx="3085157" cy="1942390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FED85F0A-E0B0-2CAA-084A-9071628A73FF}"/>
              </a:ext>
            </a:extLst>
          </p:cNvPr>
          <p:cNvGrpSpPr/>
          <p:nvPr/>
        </p:nvGrpSpPr>
        <p:grpSpPr>
          <a:xfrm>
            <a:off x="4171306" y="3356992"/>
            <a:ext cx="719636" cy="432048"/>
            <a:chOff x="204247" y="1842525"/>
            <a:chExt cx="719636" cy="432048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18C1336-842A-D020-BB3D-5078DE09F5A0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5A6972A-113E-9BF7-6DAB-BD2EA23DD6E3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858B7A04-7816-2746-AF6A-E1434C4834C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67578EB1-6C78-126C-4D42-2499DBDBA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1869E06C-4271-7DEE-BF2F-7D2487A727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2F037C-CF9C-5B7D-625E-B74B7E890A6F}"/>
                </a:ext>
              </a:extLst>
            </p:cNvPr>
            <p:cNvSpPr/>
            <p:nvPr/>
          </p:nvSpPr>
          <p:spPr>
            <a:xfrm rot="16200000">
              <a:off x="743883" y="1977057"/>
              <a:ext cx="18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7698318D-55BC-C966-D28D-A5A6F1E1A704}"/>
              </a:ext>
            </a:extLst>
          </p:cNvPr>
          <p:cNvSpPr/>
          <p:nvPr/>
        </p:nvSpPr>
        <p:spPr>
          <a:xfrm>
            <a:off x="5390638" y="3491309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6</a:t>
            </a:r>
            <a:endParaRPr lang="fr-FR" sz="1400" b="1" dirty="0">
              <a:solidFill>
                <a:srgbClr val="C00000"/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03575366-965D-0B05-5A05-7746761AE803}"/>
              </a:ext>
            </a:extLst>
          </p:cNvPr>
          <p:cNvCxnSpPr>
            <a:cxnSpLocks/>
            <a:stCxn id="51" idx="7"/>
            <a:endCxn id="59" idx="7"/>
          </p:cNvCxnSpPr>
          <p:nvPr/>
        </p:nvCxnSpPr>
        <p:spPr>
          <a:xfrm flipV="1">
            <a:off x="6802459" y="2346327"/>
            <a:ext cx="270045" cy="301492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7FFCF9AD-C864-7676-8223-B15B677F9E9E}"/>
              </a:ext>
            </a:extLst>
          </p:cNvPr>
          <p:cNvSpPr/>
          <p:nvPr/>
        </p:nvSpPr>
        <p:spPr>
          <a:xfrm>
            <a:off x="6918864" y="23199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2BC6E6A7-6D3A-7E5A-D47F-EBA6B859499C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6730293" y="1553892"/>
            <a:ext cx="0" cy="7200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3A179A30-B809-15A4-6A26-E65DC4EBFDEC}"/>
              </a:ext>
            </a:extLst>
          </p:cNvPr>
          <p:cNvCxnSpPr>
            <a:cxnSpLocks/>
          </p:cNvCxnSpPr>
          <p:nvPr/>
        </p:nvCxnSpPr>
        <p:spPr>
          <a:xfrm>
            <a:off x="4932440" y="1556792"/>
            <a:ext cx="360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D5F209E7-AD37-9159-F445-A2AB4ED1A8B6}"/>
              </a:ext>
            </a:extLst>
          </p:cNvPr>
          <p:cNvCxnSpPr>
            <a:cxnSpLocks/>
          </p:cNvCxnSpPr>
          <p:nvPr/>
        </p:nvCxnSpPr>
        <p:spPr>
          <a:xfrm flipV="1">
            <a:off x="4931556" y="1231643"/>
            <a:ext cx="0" cy="32514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E3C95F4A-F1D7-C19B-BDC2-98A1B8C2C488}"/>
              </a:ext>
            </a:extLst>
          </p:cNvPr>
          <p:cNvCxnSpPr>
            <a:cxnSpLocks/>
          </p:cNvCxnSpPr>
          <p:nvPr/>
        </p:nvCxnSpPr>
        <p:spPr>
          <a:xfrm flipV="1">
            <a:off x="8532440" y="1231643"/>
            <a:ext cx="0" cy="32514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9CC4D387-0474-0C08-F7C0-C5B9B1A8FD1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800942" y="3438565"/>
            <a:ext cx="0" cy="52959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A61D2418-108E-E078-75B0-7C0932F30296}"/>
              </a:ext>
            </a:extLst>
          </p:cNvPr>
          <p:cNvCxnSpPr>
            <a:cxnSpLocks/>
          </p:cNvCxnSpPr>
          <p:nvPr/>
        </p:nvCxnSpPr>
        <p:spPr>
          <a:xfrm>
            <a:off x="4712769" y="3491523"/>
            <a:ext cx="180000" cy="18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BC2A2035-3B9C-1331-7839-C04A0FBAAB3F}"/>
              </a:ext>
            </a:extLst>
          </p:cNvPr>
          <p:cNvCxnSpPr>
            <a:cxnSpLocks/>
          </p:cNvCxnSpPr>
          <p:nvPr/>
        </p:nvCxnSpPr>
        <p:spPr>
          <a:xfrm flipH="1">
            <a:off x="4712738" y="3489267"/>
            <a:ext cx="180000" cy="18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6" name="Ellipse 125">
            <a:extLst>
              <a:ext uri="{FF2B5EF4-FFF2-40B4-BE49-F238E27FC236}">
                <a16:creationId xmlns:a16="http://schemas.microsoft.com/office/drawing/2014/main" id="{89B7040C-B45A-9B66-D7E7-6DF25384E324}"/>
              </a:ext>
            </a:extLst>
          </p:cNvPr>
          <p:cNvSpPr/>
          <p:nvPr/>
        </p:nvSpPr>
        <p:spPr>
          <a:xfrm>
            <a:off x="6913073" y="2607812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bg1">
                    <a:lumMod val="50000"/>
                  </a:schemeClr>
                </a:solidFill>
              </a:rPr>
              <a:t>9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0576B60D-2A87-5ABD-9F40-1E6D26D9F1BE}"/>
              </a:ext>
            </a:extLst>
          </p:cNvPr>
          <p:cNvSpPr/>
          <p:nvPr/>
        </p:nvSpPr>
        <p:spPr>
          <a:xfrm>
            <a:off x="6622554" y="201745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B050"/>
                </a:solidFill>
              </a:rPr>
              <a:t>10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8B0CB723-5810-23BC-F0D8-3E5F1D2B0CC6}"/>
              </a:ext>
            </a:extLst>
          </p:cNvPr>
          <p:cNvSpPr/>
          <p:nvPr/>
        </p:nvSpPr>
        <p:spPr>
          <a:xfrm>
            <a:off x="5003731" y="1292529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70C0"/>
                </a:solidFill>
              </a:rPr>
              <a:t>11</a:t>
            </a:r>
            <a:endParaRPr lang="fr-FR" sz="1200" b="1" dirty="0">
              <a:solidFill>
                <a:srgbClr val="0070C0"/>
              </a:solidFill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896701E-A29E-6BDE-7E62-DD40F65BB337}"/>
              </a:ext>
            </a:extLst>
          </p:cNvPr>
          <p:cNvCxnSpPr>
            <a:cxnSpLocks/>
            <a:endCxn id="51" idx="4"/>
          </p:cNvCxnSpPr>
          <p:nvPr/>
        </p:nvCxnSpPr>
        <p:spPr>
          <a:xfrm flipV="1">
            <a:off x="6738819" y="2801459"/>
            <a:ext cx="0" cy="637106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E38FC0A-5908-7628-F216-BCAC3B09A89D}"/>
              </a:ext>
            </a:extLst>
          </p:cNvPr>
          <p:cNvCxnSpPr>
            <a:cxnSpLocks/>
          </p:cNvCxnSpPr>
          <p:nvPr/>
        </p:nvCxnSpPr>
        <p:spPr>
          <a:xfrm>
            <a:off x="4800942" y="3438565"/>
            <a:ext cx="3659490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F1C1C291-7FCD-28FA-4432-65F167FB280C}"/>
              </a:ext>
            </a:extLst>
          </p:cNvPr>
          <p:cNvGrpSpPr/>
          <p:nvPr/>
        </p:nvGrpSpPr>
        <p:grpSpPr>
          <a:xfrm>
            <a:off x="5161239" y="3128093"/>
            <a:ext cx="288000" cy="288000"/>
            <a:chOff x="4943745" y="2850212"/>
            <a:chExt cx="288000" cy="288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5DCB5D55-8991-5CD3-804A-DDA377D08B51}"/>
                </a:ext>
              </a:extLst>
            </p:cNvPr>
            <p:cNvSpPr/>
            <p:nvPr/>
          </p:nvSpPr>
          <p:spPr>
            <a:xfrm>
              <a:off x="4943745" y="2850212"/>
              <a:ext cx="288000" cy="28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42AEB5D7-4766-CAA2-A5FF-9C16317A37F1}"/>
                </a:ext>
              </a:extLst>
            </p:cNvPr>
            <p:cNvCxnSpPr>
              <a:cxnSpLocks/>
              <a:stCxn id="45" idx="1"/>
              <a:endCxn id="42" idx="5"/>
            </p:cNvCxnSpPr>
            <p:nvPr/>
          </p:nvCxnSpPr>
          <p:spPr>
            <a:xfrm>
              <a:off x="4985922" y="2892389"/>
              <a:ext cx="165463" cy="165463"/>
            </a:xfrm>
            <a:prstGeom prst="lin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03669D19-B1CA-1D7F-D1BA-20DA234BD594}"/>
                </a:ext>
              </a:extLst>
            </p:cNvPr>
            <p:cNvSpPr/>
            <p:nvPr/>
          </p:nvSpPr>
          <p:spPr>
            <a:xfrm>
              <a:off x="4997745" y="290421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35731E02-784B-7751-1BF5-785E8AC0049B}"/>
              </a:ext>
            </a:extLst>
          </p:cNvPr>
          <p:cNvGrpSpPr/>
          <p:nvPr/>
        </p:nvGrpSpPr>
        <p:grpSpPr>
          <a:xfrm>
            <a:off x="8028400" y="3128093"/>
            <a:ext cx="288000" cy="288000"/>
            <a:chOff x="4943745" y="2850212"/>
            <a:chExt cx="288000" cy="288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E306B6E5-588C-84EA-4457-6A0D91B64BCA}"/>
                </a:ext>
              </a:extLst>
            </p:cNvPr>
            <p:cNvSpPr/>
            <p:nvPr/>
          </p:nvSpPr>
          <p:spPr>
            <a:xfrm>
              <a:off x="4943745" y="2850212"/>
              <a:ext cx="288000" cy="28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D16A37A9-EE15-F5DB-CEB3-3518E398F337}"/>
                </a:ext>
              </a:extLst>
            </p:cNvPr>
            <p:cNvCxnSpPr>
              <a:cxnSpLocks/>
              <a:stCxn id="56" idx="1"/>
              <a:endCxn id="61" idx="5"/>
            </p:cNvCxnSpPr>
            <p:nvPr/>
          </p:nvCxnSpPr>
          <p:spPr>
            <a:xfrm>
              <a:off x="4985922" y="2892389"/>
              <a:ext cx="165463" cy="165463"/>
            </a:xfrm>
            <a:prstGeom prst="lin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5C624C4A-B522-E4DB-7B86-3683D69213D4}"/>
                </a:ext>
              </a:extLst>
            </p:cNvPr>
            <p:cNvSpPr/>
            <p:nvPr/>
          </p:nvSpPr>
          <p:spPr>
            <a:xfrm>
              <a:off x="4997745" y="290421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D3F743B-6FF0-ACD1-A35F-491E8056E8CF}"/>
              </a:ext>
            </a:extLst>
          </p:cNvPr>
          <p:cNvGrpSpPr/>
          <p:nvPr/>
        </p:nvGrpSpPr>
        <p:grpSpPr>
          <a:xfrm>
            <a:off x="8028400" y="1579265"/>
            <a:ext cx="288000" cy="288000"/>
            <a:chOff x="4943745" y="2850212"/>
            <a:chExt cx="288000" cy="288000"/>
          </a:xfrm>
        </p:grpSpPr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8621C687-A3F0-1DA5-1EEC-40F9D4AC8480}"/>
                </a:ext>
              </a:extLst>
            </p:cNvPr>
            <p:cNvSpPr/>
            <p:nvPr/>
          </p:nvSpPr>
          <p:spPr>
            <a:xfrm>
              <a:off x="4943745" y="2850212"/>
              <a:ext cx="288000" cy="28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B50DCF07-BB1C-BD90-D674-1EBA54D20951}"/>
                </a:ext>
              </a:extLst>
            </p:cNvPr>
            <p:cNvCxnSpPr>
              <a:cxnSpLocks/>
              <a:stCxn id="64" idx="1"/>
              <a:endCxn id="66" idx="5"/>
            </p:cNvCxnSpPr>
            <p:nvPr/>
          </p:nvCxnSpPr>
          <p:spPr>
            <a:xfrm>
              <a:off x="4985922" y="2892389"/>
              <a:ext cx="165463" cy="165463"/>
            </a:xfrm>
            <a:prstGeom prst="lin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62216505-00E8-7AC8-CF45-DEE3A045FD06}"/>
                </a:ext>
              </a:extLst>
            </p:cNvPr>
            <p:cNvSpPr/>
            <p:nvPr/>
          </p:nvSpPr>
          <p:spPr>
            <a:xfrm>
              <a:off x="4997745" y="290421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8CED1C0A-F26E-3704-AE94-9B41062022BF}"/>
              </a:ext>
            </a:extLst>
          </p:cNvPr>
          <p:cNvGrpSpPr/>
          <p:nvPr/>
        </p:nvGrpSpPr>
        <p:grpSpPr>
          <a:xfrm>
            <a:off x="5161239" y="1584540"/>
            <a:ext cx="288000" cy="288000"/>
            <a:chOff x="4943745" y="2850212"/>
            <a:chExt cx="288000" cy="288000"/>
          </a:xfrm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AC29FDBA-4476-6F96-FD6A-A2D282582058}"/>
                </a:ext>
              </a:extLst>
            </p:cNvPr>
            <p:cNvSpPr/>
            <p:nvPr/>
          </p:nvSpPr>
          <p:spPr>
            <a:xfrm>
              <a:off x="4943745" y="2850212"/>
              <a:ext cx="288000" cy="28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C9E257AE-A9B8-09FF-5A97-3F635E2E5B95}"/>
                </a:ext>
              </a:extLst>
            </p:cNvPr>
            <p:cNvCxnSpPr>
              <a:cxnSpLocks/>
              <a:stCxn id="68" idx="1"/>
              <a:endCxn id="70" idx="5"/>
            </p:cNvCxnSpPr>
            <p:nvPr/>
          </p:nvCxnSpPr>
          <p:spPr>
            <a:xfrm>
              <a:off x="4985922" y="2892389"/>
              <a:ext cx="165463" cy="165463"/>
            </a:xfrm>
            <a:prstGeom prst="lin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F06AAF17-4E16-01D6-200F-42BA089D4B13}"/>
                </a:ext>
              </a:extLst>
            </p:cNvPr>
            <p:cNvSpPr/>
            <p:nvPr/>
          </p:nvSpPr>
          <p:spPr>
            <a:xfrm>
              <a:off x="4997745" y="290421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72" name="Ellipse 71">
            <a:extLst>
              <a:ext uri="{FF2B5EF4-FFF2-40B4-BE49-F238E27FC236}">
                <a16:creationId xmlns:a16="http://schemas.microsoft.com/office/drawing/2014/main" id="{94F805C1-DE08-A50C-8769-3AFE8272BDE3}"/>
              </a:ext>
            </a:extLst>
          </p:cNvPr>
          <p:cNvSpPr/>
          <p:nvPr/>
        </p:nvSpPr>
        <p:spPr>
          <a:xfrm>
            <a:off x="6650418" y="317699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EC011724-B206-1331-BA55-6A807D74054D}"/>
              </a:ext>
            </a:extLst>
          </p:cNvPr>
          <p:cNvSpPr/>
          <p:nvPr/>
        </p:nvSpPr>
        <p:spPr>
          <a:xfrm>
            <a:off x="6641998" y="162880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2AA06C0D-32B9-611C-C007-E1FF8507FAAC}"/>
              </a:ext>
            </a:extLst>
          </p:cNvPr>
          <p:cNvGrpSpPr/>
          <p:nvPr/>
        </p:nvGrpSpPr>
        <p:grpSpPr>
          <a:xfrm>
            <a:off x="5368879" y="1782440"/>
            <a:ext cx="1307899" cy="1426013"/>
            <a:chOff x="5368879" y="1782440"/>
            <a:chExt cx="1307899" cy="1426013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3C1B1DD7-820B-DF00-AF06-4C181CFCB5BD}"/>
                </a:ext>
              </a:extLst>
            </p:cNvPr>
            <p:cNvCxnSpPr>
              <a:cxnSpLocks/>
              <a:stCxn id="72" idx="1"/>
              <a:endCxn id="70" idx="5"/>
            </p:cNvCxnSpPr>
            <p:nvPr/>
          </p:nvCxnSpPr>
          <p:spPr>
            <a:xfrm flipH="1" flipV="1">
              <a:off x="5368879" y="1792180"/>
              <a:ext cx="1307899" cy="1411172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54DC44EA-48FD-8DB7-CF08-5042F6B8F370}"/>
                </a:ext>
              </a:extLst>
            </p:cNvPr>
            <p:cNvCxnSpPr>
              <a:cxnSpLocks/>
              <a:stCxn id="42" idx="7"/>
              <a:endCxn id="75" idx="3"/>
            </p:cNvCxnSpPr>
            <p:nvPr/>
          </p:nvCxnSpPr>
          <p:spPr>
            <a:xfrm flipV="1">
              <a:off x="5368879" y="1782440"/>
              <a:ext cx="1299479" cy="1426013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01EF97C6-3603-2D99-23FE-F9BAAC85745D}"/>
                </a:ext>
              </a:extLst>
            </p:cNvPr>
            <p:cNvSpPr/>
            <p:nvPr/>
          </p:nvSpPr>
          <p:spPr>
            <a:xfrm>
              <a:off x="5928618" y="240767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7D9AB6BA-1F25-659E-87A2-DABFB08514D5}"/>
              </a:ext>
            </a:extLst>
          </p:cNvPr>
          <p:cNvGrpSpPr/>
          <p:nvPr/>
        </p:nvGrpSpPr>
        <p:grpSpPr>
          <a:xfrm>
            <a:off x="6800861" y="1787380"/>
            <a:ext cx="1307899" cy="1426013"/>
            <a:chOff x="5368879" y="1782440"/>
            <a:chExt cx="1307899" cy="1426013"/>
          </a:xfrm>
        </p:grpSpPr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03E0ED9B-C953-FB6B-7D9D-C8F1FE3248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68879" y="1792180"/>
              <a:ext cx="1307899" cy="1411172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983BBD5-F0E6-8741-DBF6-07681D7C3D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8879" y="1782440"/>
              <a:ext cx="1299479" cy="1426013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8F4D1F06-78B1-FDED-CBC7-6E9818EDA9CD}"/>
                </a:ext>
              </a:extLst>
            </p:cNvPr>
            <p:cNvSpPr/>
            <p:nvPr/>
          </p:nvSpPr>
          <p:spPr>
            <a:xfrm>
              <a:off x="5928618" y="240767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94" name="Ellipse 93">
            <a:extLst>
              <a:ext uri="{FF2B5EF4-FFF2-40B4-BE49-F238E27FC236}">
                <a16:creationId xmlns:a16="http://schemas.microsoft.com/office/drawing/2014/main" id="{3FD2781D-77C4-5779-9B4F-C984A2189C90}"/>
              </a:ext>
            </a:extLst>
          </p:cNvPr>
          <p:cNvSpPr/>
          <p:nvPr/>
        </p:nvSpPr>
        <p:spPr>
          <a:xfrm>
            <a:off x="5489116" y="2166327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C000"/>
                </a:solidFill>
              </a:rPr>
              <a:t>a</a:t>
            </a:r>
            <a:endParaRPr lang="fr-FR" sz="1400" b="1" dirty="0">
              <a:solidFill>
                <a:srgbClr val="FFC000"/>
              </a:solidFill>
            </a:endParaRP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804139DF-0627-A842-CC08-ADEC55E3EC91}"/>
              </a:ext>
            </a:extLst>
          </p:cNvPr>
          <p:cNvSpPr/>
          <p:nvPr/>
        </p:nvSpPr>
        <p:spPr>
          <a:xfrm>
            <a:off x="5492679" y="2676859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b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48B8608A-4D94-F1A1-E8DE-02CAFAFB4B2E}"/>
              </a:ext>
            </a:extLst>
          </p:cNvPr>
          <p:cNvSpPr/>
          <p:nvPr/>
        </p:nvSpPr>
        <p:spPr>
          <a:xfrm>
            <a:off x="7806536" y="2676859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C000"/>
                </a:solidFill>
              </a:rPr>
              <a:t>c</a:t>
            </a:r>
            <a:endParaRPr lang="fr-FR" sz="1400" b="1" dirty="0">
              <a:solidFill>
                <a:srgbClr val="FFC000"/>
              </a:solidFill>
            </a:endParaRP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556A1C64-38F8-E616-C382-5871B2DF3F99}"/>
              </a:ext>
            </a:extLst>
          </p:cNvPr>
          <p:cNvSpPr/>
          <p:nvPr/>
        </p:nvSpPr>
        <p:spPr>
          <a:xfrm>
            <a:off x="7806536" y="2166327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d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B2ADDE8D-9B65-C3C7-46CA-3D432E64FFD0}"/>
              </a:ext>
            </a:extLst>
          </p:cNvPr>
          <p:cNvSpPr/>
          <p:nvPr/>
        </p:nvSpPr>
        <p:spPr>
          <a:xfrm>
            <a:off x="4918239" y="3170270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e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441AA79A-45B9-0E32-9798-9DEDA5EAA396}"/>
              </a:ext>
            </a:extLst>
          </p:cNvPr>
          <p:cNvSpPr/>
          <p:nvPr/>
        </p:nvSpPr>
        <p:spPr>
          <a:xfrm>
            <a:off x="7794400" y="3176299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f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3395BA82-BF2C-53C5-AFFE-A0E7D41C45A5}"/>
              </a:ext>
            </a:extLst>
          </p:cNvPr>
          <p:cNvSpPr/>
          <p:nvPr/>
        </p:nvSpPr>
        <p:spPr>
          <a:xfrm>
            <a:off x="4931419" y="1630522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g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2A9B3367-9049-2157-998A-0078014ECA13}"/>
              </a:ext>
            </a:extLst>
          </p:cNvPr>
          <p:cNvSpPr/>
          <p:nvPr/>
        </p:nvSpPr>
        <p:spPr>
          <a:xfrm>
            <a:off x="4931419" y="1628800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g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785A48B0-D929-80F9-DE28-4C45EA5ACBD7}"/>
              </a:ext>
            </a:extLst>
          </p:cNvPr>
          <p:cNvSpPr/>
          <p:nvPr/>
        </p:nvSpPr>
        <p:spPr>
          <a:xfrm>
            <a:off x="7781380" y="1636964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h</a:t>
            </a:r>
            <a:endParaRPr lang="fr-FR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4161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Affichage à l'écran (4:3)</PresentationFormat>
  <Paragraphs>75</Paragraphs>
  <Slides>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Xavier Pessoles</cp:lastModifiedBy>
  <cp:revision>17</cp:revision>
  <dcterms:created xsi:type="dcterms:W3CDTF">2016-09-05T07:24:17Z</dcterms:created>
  <dcterms:modified xsi:type="dcterms:W3CDTF">2022-12-18T07:48:55Z</dcterms:modified>
</cp:coreProperties>
</file>