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7391"/>
    <a:srgbClr val="00517A"/>
    <a:srgbClr val="FFB25A"/>
    <a:srgbClr val="08AF5E"/>
    <a:srgbClr val="00547F"/>
    <a:srgbClr val="0D587E"/>
    <a:srgbClr val="EF7268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2" autoAdjust="0"/>
  </p:normalViewPr>
  <p:slideViewPr>
    <p:cSldViewPr>
      <p:cViewPr varScale="1">
        <p:scale>
          <a:sx n="45" d="100"/>
          <a:sy n="45" d="100"/>
        </p:scale>
        <p:origin x="1404" y="4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BE938-A2A1-499B-8D27-FFAE69A40805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F931-F6EA-41F1-BD88-1A7C80CAA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51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F931-F6EA-41F1-BD88-1A7C80CAA6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95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05/04/2023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23.png"/><Relationship Id="rId26" Type="http://schemas.openxmlformats.org/officeDocument/2006/relationships/image" Target="../media/image36.png"/><Relationship Id="rId39" Type="http://schemas.openxmlformats.org/officeDocument/2006/relationships/image" Target="../media/image47.png"/><Relationship Id="rId21" Type="http://schemas.openxmlformats.org/officeDocument/2006/relationships/image" Target="../media/image32.png"/><Relationship Id="rId34" Type="http://schemas.openxmlformats.org/officeDocument/2006/relationships/image" Target="../media/image41.png"/><Relationship Id="rId42" Type="http://schemas.openxmlformats.org/officeDocument/2006/relationships/image" Target="../media/image28.png"/><Relationship Id="rId47" Type="http://schemas.openxmlformats.org/officeDocument/2006/relationships/image" Target="../media/image48.png"/><Relationship Id="rId50" Type="http://schemas.openxmlformats.org/officeDocument/2006/relationships/image" Target="../media/image52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9" Type="http://schemas.openxmlformats.org/officeDocument/2006/relationships/image" Target="../media/image30.png"/><Relationship Id="rId11" Type="http://schemas.openxmlformats.org/officeDocument/2006/relationships/image" Target="../media/image17.png"/><Relationship Id="rId24" Type="http://schemas.openxmlformats.org/officeDocument/2006/relationships/image" Target="../media/image21.png"/><Relationship Id="rId32" Type="http://schemas.openxmlformats.org/officeDocument/2006/relationships/image" Target="../media/image37.png"/><Relationship Id="rId37" Type="http://schemas.openxmlformats.org/officeDocument/2006/relationships/image" Target="../media/image53.png"/><Relationship Id="rId40" Type="http://schemas.openxmlformats.org/officeDocument/2006/relationships/image" Target="../media/image12.png"/><Relationship Id="rId45" Type="http://schemas.openxmlformats.org/officeDocument/2006/relationships/image" Target="../media/image38.png"/><Relationship Id="rId53" Type="http://schemas.openxmlformats.org/officeDocument/2006/relationships/image" Target="../media/image56.png"/><Relationship Id="rId5" Type="http://schemas.openxmlformats.org/officeDocument/2006/relationships/image" Target="../media/image16.png"/><Relationship Id="rId10" Type="http://schemas.openxmlformats.org/officeDocument/2006/relationships/image" Target="../media/image15.png"/><Relationship Id="rId19" Type="http://schemas.openxmlformats.org/officeDocument/2006/relationships/image" Target="../media/image33.png"/><Relationship Id="rId31" Type="http://schemas.openxmlformats.org/officeDocument/2006/relationships/image" Target="../media/image35.png"/><Relationship Id="rId44" Type="http://schemas.openxmlformats.org/officeDocument/2006/relationships/image" Target="../media/image44.png"/><Relationship Id="rId52" Type="http://schemas.openxmlformats.org/officeDocument/2006/relationships/image" Target="../media/image5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7.png"/><Relationship Id="rId22" Type="http://schemas.openxmlformats.org/officeDocument/2006/relationships/image" Target="../media/image19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Relationship Id="rId35" Type="http://schemas.openxmlformats.org/officeDocument/2006/relationships/image" Target="../media/image42.png"/><Relationship Id="rId43" Type="http://schemas.openxmlformats.org/officeDocument/2006/relationships/image" Target="../media/image45.png"/><Relationship Id="rId48" Type="http://schemas.openxmlformats.org/officeDocument/2006/relationships/image" Target="../media/image49.png"/><Relationship Id="rId8" Type="http://schemas.openxmlformats.org/officeDocument/2006/relationships/image" Target="../media/image18.png"/><Relationship Id="rId51" Type="http://schemas.openxmlformats.org/officeDocument/2006/relationships/image" Target="../media/image54.png"/><Relationship Id="rId3" Type="http://schemas.openxmlformats.org/officeDocument/2006/relationships/image" Target="../media/image29.png"/><Relationship Id="rId12" Type="http://schemas.openxmlformats.org/officeDocument/2006/relationships/image" Target="../media/image5.png"/><Relationship Id="rId17" Type="http://schemas.openxmlformats.org/officeDocument/2006/relationships/image" Target="../media/image22.png"/><Relationship Id="rId25" Type="http://schemas.openxmlformats.org/officeDocument/2006/relationships/image" Target="../media/image34.png"/><Relationship Id="rId33" Type="http://schemas.openxmlformats.org/officeDocument/2006/relationships/image" Target="../media/image40.png"/><Relationship Id="rId38" Type="http://schemas.openxmlformats.org/officeDocument/2006/relationships/image" Target="../media/image46.png"/><Relationship Id="rId46" Type="http://schemas.openxmlformats.org/officeDocument/2006/relationships/image" Target="../media/image13.png"/><Relationship Id="rId20" Type="http://schemas.openxmlformats.org/officeDocument/2006/relationships/image" Target="../media/image25.png"/><Relationship Id="rId41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0.png"/><Relationship Id="rId23" Type="http://schemas.openxmlformats.org/officeDocument/2006/relationships/image" Target="../media/image20.png"/><Relationship Id="rId28" Type="http://schemas.openxmlformats.org/officeDocument/2006/relationships/image" Target="../media/image27.png"/><Relationship Id="rId36" Type="http://schemas.openxmlformats.org/officeDocument/2006/relationships/image" Target="../media/image43.png"/><Relationship Id="rId4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0.png"/><Relationship Id="rId3" Type="http://schemas.openxmlformats.org/officeDocument/2006/relationships/image" Target="../media/image53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54.png"/><Relationship Id="rId5" Type="http://schemas.openxmlformats.org/officeDocument/2006/relationships/image" Target="../media/image25.png"/><Relationship Id="rId15" Type="http://schemas.openxmlformats.org/officeDocument/2006/relationships/image" Target="../media/image47.png"/><Relationship Id="rId10" Type="http://schemas.openxmlformats.org/officeDocument/2006/relationships/image" Target="../media/image6.png"/><Relationship Id="rId4" Type="http://schemas.openxmlformats.org/officeDocument/2006/relationships/image" Target="../media/image56.png"/><Relationship Id="rId9" Type="http://schemas.openxmlformats.org/officeDocument/2006/relationships/image" Target="../media/image14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84840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85651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105990" y="2161679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C969A346-69CF-07F3-F417-1DB6AB047B73}"/>
              </a:ext>
            </a:extLst>
          </p:cNvPr>
          <p:cNvSpPr/>
          <p:nvPr/>
        </p:nvSpPr>
        <p:spPr>
          <a:xfrm>
            <a:off x="3868124" y="1066002"/>
            <a:ext cx="1800000" cy="180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7732385" y="125499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84134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85651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48928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4892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84134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375661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79733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177980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8928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179006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8928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634664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7256337" y="1311620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6117934" y="151215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3733467" y="6069628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376375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826038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557ADEF-6F8A-B44E-4EEC-446FE127C8E7}"/>
              </a:ext>
            </a:extLst>
          </p:cNvPr>
          <p:cNvGrpSpPr/>
          <p:nvPr/>
        </p:nvGrpSpPr>
        <p:grpSpPr>
          <a:xfrm>
            <a:off x="4990360" y="3547713"/>
            <a:ext cx="720000" cy="720000"/>
            <a:chOff x="4197400" y="354771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EE470A9-2F87-131F-3A42-9F49C79B5B1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FD21AF36-AEB9-985B-6560-739E8BC3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7E331ADA-CC5F-55F2-21FD-DFDE0DB177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9609" y="2398241"/>
            <a:ext cx="360000" cy="36000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68181350-92A7-00D6-3414-95561B37286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53729" y="2418386"/>
            <a:ext cx="921600" cy="3600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4A54D90-DC25-7D2E-A4FC-04E95AC9A571}"/>
              </a:ext>
            </a:extLst>
          </p:cNvPr>
          <p:cNvGrpSpPr/>
          <p:nvPr/>
        </p:nvGrpSpPr>
        <p:grpSpPr>
          <a:xfrm>
            <a:off x="6702282" y="1995556"/>
            <a:ext cx="720000" cy="720000"/>
            <a:chOff x="5404964" y="4396133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DCF0AC0-21DC-C29F-1186-3121663751A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E07839F-4C41-BA4F-296E-9BCB7EAF8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3DA74297-846D-17CA-D3F2-0989D0FF8CC6}"/>
              </a:ext>
            </a:extLst>
          </p:cNvPr>
          <p:cNvSpPr/>
          <p:nvPr/>
        </p:nvSpPr>
        <p:spPr>
          <a:xfrm>
            <a:off x="8560356" y="220510"/>
            <a:ext cx="720000" cy="72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4F9704C-AAAB-08F9-BCE1-8A918DE0152F}"/>
              </a:ext>
            </a:extLst>
          </p:cNvPr>
          <p:cNvGrpSpPr/>
          <p:nvPr/>
        </p:nvGrpSpPr>
        <p:grpSpPr>
          <a:xfrm>
            <a:off x="4394109" y="5789005"/>
            <a:ext cx="1010860" cy="720000"/>
            <a:chOff x="4476612" y="5880432"/>
            <a:chExt cx="1010860" cy="72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FA7A715-5546-B543-2C26-A208AD5CAF99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05605BA-21D0-4A25-CCB3-C6955F22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D01CE82-E26E-4784-FABC-BB9319C360B4}"/>
              </a:ext>
            </a:extLst>
          </p:cNvPr>
          <p:cNvGrpSpPr/>
          <p:nvPr/>
        </p:nvGrpSpPr>
        <p:grpSpPr>
          <a:xfrm>
            <a:off x="6388755" y="3769400"/>
            <a:ext cx="720000" cy="720000"/>
            <a:chOff x="7851244" y="635246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C72EE2A-B75F-D915-5061-F89DFE12A6A4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D0475D0-54A2-17E0-8DCE-E9E9D311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229E225-67B0-ECE5-F8F7-90D61F250DBE}"/>
              </a:ext>
            </a:extLst>
          </p:cNvPr>
          <p:cNvGrpSpPr/>
          <p:nvPr/>
        </p:nvGrpSpPr>
        <p:grpSpPr>
          <a:xfrm>
            <a:off x="6388755" y="4520711"/>
            <a:ext cx="720000" cy="720000"/>
            <a:chOff x="8097618" y="377340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1244780-5F44-0426-3860-4294F3A82222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31EBF98C-AC3F-B52B-BD9B-13D86E62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FB8DF2F-6BC7-2214-C8CA-B80DF47AA1E9}"/>
              </a:ext>
            </a:extLst>
          </p:cNvPr>
          <p:cNvGrpSpPr/>
          <p:nvPr/>
        </p:nvGrpSpPr>
        <p:grpSpPr>
          <a:xfrm>
            <a:off x="5002602" y="4389510"/>
            <a:ext cx="720000" cy="720000"/>
            <a:chOff x="7678726" y="3872661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5160C49C-C9D0-2D48-1722-8B1E54CC4345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CAF6BD31-919E-E9B5-3F18-AB7D5D35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sp>
        <p:nvSpPr>
          <p:cNvPr id="96" name="Ellipse 95">
            <a:extLst>
              <a:ext uri="{FF2B5EF4-FFF2-40B4-BE49-F238E27FC236}">
                <a16:creationId xmlns:a16="http://schemas.microsoft.com/office/drawing/2014/main" id="{32E187BF-DF57-BBAE-FDED-E200EE30E6E4}"/>
              </a:ext>
            </a:extLst>
          </p:cNvPr>
          <p:cNvSpPr/>
          <p:nvPr/>
        </p:nvSpPr>
        <p:spPr>
          <a:xfrm>
            <a:off x="9813427" y="145865"/>
            <a:ext cx="1800000" cy="180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B99FDC0-D3EE-6DB3-EB44-FDF0333F6B87}"/>
              </a:ext>
            </a:extLst>
          </p:cNvPr>
          <p:cNvGrpSpPr/>
          <p:nvPr/>
        </p:nvGrpSpPr>
        <p:grpSpPr>
          <a:xfrm>
            <a:off x="3830792" y="5241520"/>
            <a:ext cx="720000" cy="720000"/>
            <a:chOff x="8032212" y="1081192"/>
            <a:chExt cx="1800000" cy="180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E8B0C83-513A-D3C9-0DDF-203E85C6D2F8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92B5D617-C6AF-D4A5-10A5-CB87939A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C0D080A-020F-1E81-58F0-36FD10EEFCDA}"/>
              </a:ext>
            </a:extLst>
          </p:cNvPr>
          <p:cNvGrpSpPr/>
          <p:nvPr/>
        </p:nvGrpSpPr>
        <p:grpSpPr>
          <a:xfrm>
            <a:off x="5526416" y="2616195"/>
            <a:ext cx="720000" cy="720000"/>
            <a:chOff x="8493814" y="3375317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5D3B170-4B0F-A4AB-7602-4AB42E1E3AAA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33A53ABC-74E1-69FE-D35D-6CF2D99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EA32BFE0-8250-DDE7-BFF6-EE3CE11EF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-1628928" y="775705"/>
            <a:ext cx="1219851" cy="1219851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58C83FF8-FA48-9AD7-45A3-8B483824C2C8}"/>
              </a:ext>
            </a:extLst>
          </p:cNvPr>
          <p:cNvGrpSpPr/>
          <p:nvPr/>
        </p:nvGrpSpPr>
        <p:grpSpPr>
          <a:xfrm>
            <a:off x="8216210" y="1572343"/>
            <a:ext cx="720000" cy="720000"/>
            <a:chOff x="8709423" y="3666938"/>
            <a:chExt cx="720000" cy="72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F5886DF-919C-4AF5-E04A-B3A890A829DE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0A62BE5F-BAB7-B569-846C-EB8CD0DD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32" name="Image 131">
            <a:extLst>
              <a:ext uri="{FF2B5EF4-FFF2-40B4-BE49-F238E27FC236}">
                <a16:creationId xmlns:a16="http://schemas.microsoft.com/office/drawing/2014/main" id="{25606C3A-DFC0-F616-0C85-F3BC8AD041F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59814" y="1954413"/>
            <a:ext cx="720000" cy="72000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850B6463-8B56-115B-A525-B195C91ECB33}"/>
              </a:ext>
            </a:extLst>
          </p:cNvPr>
          <p:cNvGrpSpPr/>
          <p:nvPr/>
        </p:nvGrpSpPr>
        <p:grpSpPr>
          <a:xfrm>
            <a:off x="7522214" y="3518051"/>
            <a:ext cx="720000" cy="720000"/>
            <a:chOff x="7522214" y="3518051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3067E59-5AE5-9CE8-711B-BCEC38E3A80C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8255592-5364-526D-AB04-03EA7D71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3F21D98-1886-63FF-6BEC-3CC30A4306A0}"/>
              </a:ext>
            </a:extLst>
          </p:cNvPr>
          <p:cNvGrpSpPr/>
          <p:nvPr/>
        </p:nvGrpSpPr>
        <p:grpSpPr>
          <a:xfrm>
            <a:off x="9090279" y="3613464"/>
            <a:ext cx="720000" cy="720000"/>
            <a:chOff x="8071648" y="3175137"/>
            <a:chExt cx="1800000" cy="180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8F4577C-997A-DEBB-8307-1321C62A3F86}"/>
                </a:ext>
              </a:extLst>
            </p:cNvPr>
            <p:cNvSpPr/>
            <p:nvPr/>
          </p:nvSpPr>
          <p:spPr>
            <a:xfrm>
              <a:off x="8071648" y="31751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49B9B210-04DB-F1F2-C15D-AFFB80B95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293105" y="3312420"/>
              <a:ext cx="1357086" cy="1525434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19CD602-A899-AEA2-6FF2-C3E000FDC4F8}"/>
              </a:ext>
            </a:extLst>
          </p:cNvPr>
          <p:cNvGrpSpPr/>
          <p:nvPr/>
        </p:nvGrpSpPr>
        <p:grpSpPr>
          <a:xfrm>
            <a:off x="1874386" y="2691656"/>
            <a:ext cx="720000" cy="720000"/>
            <a:chOff x="10288921" y="4962102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38DECF6-41D3-483E-51EE-924A42DBCD24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6AA2953-BA0C-A1CF-C5AC-7DFCB40F7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463D102-3A69-ECC1-0672-3E39948E50CD}"/>
              </a:ext>
            </a:extLst>
          </p:cNvPr>
          <p:cNvGrpSpPr/>
          <p:nvPr/>
        </p:nvGrpSpPr>
        <p:grpSpPr>
          <a:xfrm>
            <a:off x="9936161" y="2842323"/>
            <a:ext cx="720000" cy="720000"/>
            <a:chOff x="9936161" y="2842323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212C2B7-81D9-3584-FFD4-A57ED634FFE3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B08F2068-F32C-ACE7-5D97-4BDE5338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ED67AE63-65F1-5BD2-809C-B2978C38B24C}"/>
              </a:ext>
            </a:extLst>
          </p:cNvPr>
          <p:cNvGrpSpPr/>
          <p:nvPr/>
        </p:nvGrpSpPr>
        <p:grpSpPr>
          <a:xfrm>
            <a:off x="7478651" y="4583025"/>
            <a:ext cx="720000" cy="720000"/>
            <a:chOff x="9936161" y="2842323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6B8D299-D702-A438-1DE3-0F8BB6FC4714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5ED30326-5CC3-5C38-C8C9-69B4B611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D46F74B-B69F-063A-B6A6-8C0A8CDB46B9}"/>
              </a:ext>
            </a:extLst>
          </p:cNvPr>
          <p:cNvGrpSpPr/>
          <p:nvPr/>
        </p:nvGrpSpPr>
        <p:grpSpPr>
          <a:xfrm>
            <a:off x="9715662" y="4629628"/>
            <a:ext cx="720000" cy="720000"/>
            <a:chOff x="9715662" y="4629628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0720F3B-AB7B-14C3-2BEA-B12558B76815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352AC070-5677-A574-7484-30B6935F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973EF64-7F17-3F32-14CB-AB594B1A7E07}"/>
              </a:ext>
            </a:extLst>
          </p:cNvPr>
          <p:cNvGrpSpPr/>
          <p:nvPr/>
        </p:nvGrpSpPr>
        <p:grpSpPr>
          <a:xfrm>
            <a:off x="7460346" y="2032587"/>
            <a:ext cx="720000" cy="720000"/>
            <a:chOff x="8191968" y="474951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2B3541B-E8CB-8D81-D9DE-1E9D04A64679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7FF39DF7-FB26-FBDD-0784-AA9EED3FC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D3294B5-E933-ACA8-AB34-85F6C91F87AC}"/>
              </a:ext>
            </a:extLst>
          </p:cNvPr>
          <p:cNvGrpSpPr/>
          <p:nvPr/>
        </p:nvGrpSpPr>
        <p:grpSpPr>
          <a:xfrm rot="19800000">
            <a:off x="8213688" y="5214946"/>
            <a:ext cx="720000" cy="720000"/>
            <a:chOff x="8213688" y="5214946"/>
            <a:chExt cx="1800000" cy="180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D90FFBA-8563-98F3-880B-CA6654A7689B}"/>
                </a:ext>
              </a:extLst>
            </p:cNvPr>
            <p:cNvSpPr/>
            <p:nvPr/>
          </p:nvSpPr>
          <p:spPr>
            <a:xfrm>
              <a:off x="8213688" y="521494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6175F9D-BE18-A337-BE36-D3796C34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rot="2700000">
              <a:off x="8411372" y="5412630"/>
              <a:ext cx="1404633" cy="1404633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E93099F9-46E5-42F6-C4E7-5151664D0C2B}"/>
              </a:ext>
            </a:extLst>
          </p:cNvPr>
          <p:cNvGrpSpPr/>
          <p:nvPr/>
        </p:nvGrpSpPr>
        <p:grpSpPr>
          <a:xfrm>
            <a:off x="7489711" y="5414139"/>
            <a:ext cx="720000" cy="720000"/>
            <a:chOff x="10216711" y="4835236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A85CFF1-ABB7-FF3F-A573-523DB160517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3FDF81F4-7F54-1F0D-C49E-3CBDD36A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D2DC9C87-3365-4504-E92C-79D6992A51BB}"/>
              </a:ext>
            </a:extLst>
          </p:cNvPr>
          <p:cNvGrpSpPr/>
          <p:nvPr/>
        </p:nvGrpSpPr>
        <p:grpSpPr>
          <a:xfrm>
            <a:off x="10405167" y="2322166"/>
            <a:ext cx="1800000" cy="1800000"/>
            <a:chOff x="10405167" y="2322166"/>
            <a:chExt cx="1800000" cy="1800000"/>
          </a:xfrm>
        </p:grpSpPr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FF8C00D8-B92B-7F4E-1B57-A66249E8C1EB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7" name="Image 136">
              <a:extLst>
                <a:ext uri="{FF2B5EF4-FFF2-40B4-BE49-F238E27FC236}">
                  <a16:creationId xmlns:a16="http://schemas.microsoft.com/office/drawing/2014/main" id="{37134270-57BE-C349-A386-56C9BD9B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2E2C759-DBCE-B8A6-BC1D-AA44988190B6}"/>
              </a:ext>
            </a:extLst>
          </p:cNvPr>
          <p:cNvGrpSpPr/>
          <p:nvPr/>
        </p:nvGrpSpPr>
        <p:grpSpPr>
          <a:xfrm>
            <a:off x="10405167" y="4101988"/>
            <a:ext cx="1800000" cy="1800000"/>
            <a:chOff x="10405167" y="4101988"/>
            <a:chExt cx="1800000" cy="180000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119BBE7-0256-5863-9169-62A1E47E273F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116A1C0B-29C4-FF38-F605-CE1A35A2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93B89F63-D6A5-A717-6C70-E9FECB488A74}"/>
              </a:ext>
            </a:extLst>
          </p:cNvPr>
          <p:cNvGrpSpPr/>
          <p:nvPr/>
        </p:nvGrpSpPr>
        <p:grpSpPr>
          <a:xfrm>
            <a:off x="8612196" y="3801520"/>
            <a:ext cx="1800000" cy="1800000"/>
            <a:chOff x="8612196" y="3801520"/>
            <a:chExt cx="1800000" cy="18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9CFFD4-82F7-5367-4235-F9C63EDD3934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5E21FA8-6499-4FB7-D675-EA4C0F0DE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4DB92DA6-30E6-58C9-041C-6D060A0469B0}"/>
              </a:ext>
            </a:extLst>
          </p:cNvPr>
          <p:cNvGrpSpPr/>
          <p:nvPr/>
        </p:nvGrpSpPr>
        <p:grpSpPr>
          <a:xfrm>
            <a:off x="6054233" y="4960569"/>
            <a:ext cx="1800000" cy="1800000"/>
            <a:chOff x="6054233" y="4960569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8DCB6038-5BB9-3F9F-B93E-17F7FD216D8F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5291531C-F249-D78A-C2AA-32CE32957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A6FF745E-8A99-4C70-977A-CF83DE903C85}"/>
              </a:ext>
            </a:extLst>
          </p:cNvPr>
          <p:cNvGrpSpPr/>
          <p:nvPr/>
        </p:nvGrpSpPr>
        <p:grpSpPr>
          <a:xfrm>
            <a:off x="7698044" y="3453428"/>
            <a:ext cx="1800000" cy="1800000"/>
            <a:chOff x="7698044" y="3453428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E3BB07B8-6BFC-E0D4-CE64-0305113A958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CE5DEDC-1CA0-D9FE-7A43-5BAF7E10E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A96588F9-A704-ED93-7774-D8910DCB222B}"/>
              </a:ext>
            </a:extLst>
          </p:cNvPr>
          <p:cNvGrpSpPr/>
          <p:nvPr/>
        </p:nvGrpSpPr>
        <p:grpSpPr>
          <a:xfrm>
            <a:off x="5536762" y="189263"/>
            <a:ext cx="1800000" cy="1800000"/>
            <a:chOff x="5536762" y="189263"/>
            <a:chExt cx="1800000" cy="1800000"/>
          </a:xfrm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AA4F845C-7CDB-A7DA-DCA9-A68894754CA6}"/>
                </a:ext>
              </a:extLst>
            </p:cNvPr>
            <p:cNvSpPr/>
            <p:nvPr/>
          </p:nvSpPr>
          <p:spPr>
            <a:xfrm>
              <a:off x="5536762" y="189263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1" name="Image 150">
              <a:extLst>
                <a:ext uri="{FF2B5EF4-FFF2-40B4-BE49-F238E27FC236}">
                  <a16:creationId xmlns:a16="http://schemas.microsoft.com/office/drawing/2014/main" id="{281BDB86-1DA9-E23B-4B1B-833D4296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 flipH="1">
              <a:off x="5932385" y="285996"/>
              <a:ext cx="1008754" cy="1606534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03995FD-F95D-B2A8-D22B-9C75B640446D}"/>
              </a:ext>
            </a:extLst>
          </p:cNvPr>
          <p:cNvGrpSpPr/>
          <p:nvPr/>
        </p:nvGrpSpPr>
        <p:grpSpPr>
          <a:xfrm>
            <a:off x="8494276" y="748802"/>
            <a:ext cx="1800000" cy="1800000"/>
            <a:chOff x="8494276" y="748802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3A1202C-65A0-26A9-E60E-BCD65E487A3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5" name="Image 154">
              <a:extLst>
                <a:ext uri="{FF2B5EF4-FFF2-40B4-BE49-F238E27FC236}">
                  <a16:creationId xmlns:a16="http://schemas.microsoft.com/office/drawing/2014/main" id="{28FE457E-C9D1-1949-2135-295B6467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185287AF-6567-8D21-86E7-8DCC01273AC1}"/>
              </a:ext>
            </a:extLst>
          </p:cNvPr>
          <p:cNvGrpSpPr/>
          <p:nvPr/>
        </p:nvGrpSpPr>
        <p:grpSpPr>
          <a:xfrm>
            <a:off x="11026027" y="4494749"/>
            <a:ext cx="1010860" cy="720000"/>
            <a:chOff x="4476612" y="5880432"/>
            <a:chExt cx="1010860" cy="72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F93AF0-986D-0304-CAE0-413B0F2B0404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52187EDA-A378-4B6B-7E3E-BA4313DB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94E2A40E-ECA3-4EF4-6BD3-9FF38D28A285}"/>
              </a:ext>
            </a:extLst>
          </p:cNvPr>
          <p:cNvGrpSpPr/>
          <p:nvPr/>
        </p:nvGrpSpPr>
        <p:grpSpPr>
          <a:xfrm>
            <a:off x="3590373" y="2064661"/>
            <a:ext cx="5921075" cy="2699016"/>
            <a:chOff x="3590373" y="2064661"/>
            <a:chExt cx="5921075" cy="2699016"/>
          </a:xfrm>
        </p:grpSpPr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A9B47BC2-DCFA-6AC2-DC17-8D97CD1E450F}"/>
                </a:ext>
              </a:extLst>
            </p:cNvPr>
            <p:cNvGrpSpPr/>
            <p:nvPr/>
          </p:nvGrpSpPr>
          <p:grpSpPr>
            <a:xfrm>
              <a:off x="3590373" y="2064661"/>
              <a:ext cx="1365662" cy="2699016"/>
              <a:chOff x="3590373" y="2064661"/>
              <a:chExt cx="1365662" cy="2699016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207E4D52-D071-7D20-4438-F3C1510CA2C9}"/>
                  </a:ext>
                </a:extLst>
              </p:cNvPr>
              <p:cNvSpPr/>
              <p:nvPr/>
            </p:nvSpPr>
            <p:spPr>
              <a:xfrm>
                <a:off x="3590373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04F77"/>
                    </a:solidFill>
                    <a:latin typeface="Arial Nova" panose="020B0504020202020204" pitchFamily="34" charset="0"/>
                  </a:rPr>
                  <a:t>Acquérir</a:t>
                </a:r>
              </a:p>
            </p:txBody>
          </p:sp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48AE3C34-B371-9189-9498-158991B69CFC}"/>
                  </a:ext>
                </a:extLst>
              </p:cNvPr>
              <p:cNvSpPr/>
              <p:nvPr/>
            </p:nvSpPr>
            <p:spPr>
              <a:xfrm>
                <a:off x="3590373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DFE3EB"/>
              </a:solidFill>
              <a:ln w="19050">
                <a:solidFill>
                  <a:srgbClr val="DFE3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04F77"/>
                    </a:solidFill>
                    <a:latin typeface="Arial Nova" panose="020B0504020202020204" pitchFamily="34" charset="0"/>
                  </a:rPr>
                  <a:t>Acquérir</a:t>
                </a:r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9EC15D97-825E-F4E8-4583-BD2C4D238BB9}"/>
                  </a:ext>
                </a:extLst>
              </p:cNvPr>
              <p:cNvSpPr/>
              <p:nvPr/>
            </p:nvSpPr>
            <p:spPr>
              <a:xfrm>
                <a:off x="3590373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FDAD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FDAD57"/>
                    </a:solidFill>
                    <a:latin typeface="Arial Nova" panose="020B0504020202020204" pitchFamily="34" charset="0"/>
                  </a:rPr>
                  <a:t>Alimenter</a:t>
                </a:r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B9C357FE-4547-F6B3-E829-F7876F063C15}"/>
                  </a:ext>
                </a:extLst>
              </p:cNvPr>
              <p:cNvSpPr/>
              <p:nvPr/>
            </p:nvSpPr>
            <p:spPr>
              <a:xfrm>
                <a:off x="3590373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FEE6CC"/>
              </a:solidFill>
              <a:ln w="19050">
                <a:solidFill>
                  <a:srgbClr val="FEE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FDAD57"/>
                    </a:solidFill>
                    <a:latin typeface="Arial Nova" panose="020B0504020202020204" pitchFamily="34" charset="0"/>
                  </a:rPr>
                  <a:t>Alimenter</a:t>
                </a:r>
              </a:p>
            </p:txBody>
          </p:sp>
        </p:grpSp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24FA6BCC-2226-51D6-7AD9-7F73F2A5BC37}"/>
                </a:ext>
              </a:extLst>
            </p:cNvPr>
            <p:cNvGrpSpPr/>
            <p:nvPr/>
          </p:nvGrpSpPr>
          <p:grpSpPr>
            <a:xfrm>
              <a:off x="5108844" y="2064661"/>
              <a:ext cx="1365662" cy="2699016"/>
              <a:chOff x="5069702" y="2064661"/>
              <a:chExt cx="1365662" cy="2699016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93383D4C-1BD3-EFAF-37C3-F1F4DAEA9FBB}"/>
                  </a:ext>
                </a:extLst>
              </p:cNvPr>
              <p:cNvSpPr/>
              <p:nvPr/>
            </p:nvSpPr>
            <p:spPr>
              <a:xfrm>
                <a:off x="5069702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Traiter</a:t>
                </a:r>
              </a:p>
            </p:txBody>
          </p:sp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0DA3E12E-E38E-90F5-DE87-E17B9F7693BB}"/>
                  </a:ext>
                </a:extLst>
              </p:cNvPr>
              <p:cNvSpPr/>
              <p:nvPr/>
            </p:nvSpPr>
            <p:spPr>
              <a:xfrm>
                <a:off x="5069702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E4EBF0"/>
              </a:solidFill>
              <a:ln w="19050">
                <a:solidFill>
                  <a:srgbClr val="E4EB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Traiter</a:t>
                </a:r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C532E568-E4C1-57B3-820A-310C1B639740}"/>
                  </a:ext>
                </a:extLst>
              </p:cNvPr>
              <p:cNvSpPr/>
              <p:nvPr/>
            </p:nvSpPr>
            <p:spPr>
              <a:xfrm>
                <a:off x="5069702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C73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Distribuer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B6ABCE40-8398-CCC0-653D-DA536FDB17ED}"/>
                  </a:ext>
                </a:extLst>
              </p:cNvPr>
              <p:cNvSpPr/>
              <p:nvPr/>
            </p:nvSpPr>
            <p:spPr>
              <a:xfrm>
                <a:off x="5069702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9EC7D3"/>
              </a:solidFill>
              <a:ln w="19050">
                <a:solidFill>
                  <a:srgbClr val="9EC7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Distribuer</a:t>
                </a:r>
              </a:p>
            </p:txBody>
          </p: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8C536563-8DD3-70A2-5EA1-D1382E6956F5}"/>
                </a:ext>
              </a:extLst>
            </p:cNvPr>
            <p:cNvGrpSpPr/>
            <p:nvPr/>
          </p:nvGrpSpPr>
          <p:grpSpPr>
            <a:xfrm>
              <a:off x="6627315" y="2064661"/>
              <a:ext cx="1365662" cy="2699016"/>
              <a:chOff x="6551852" y="2064661"/>
              <a:chExt cx="1365662" cy="2699016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B98F2CA7-F57D-C45E-C4B3-A70690121413}"/>
                  </a:ext>
                </a:extLst>
              </p:cNvPr>
              <p:cNvSpPr/>
              <p:nvPr/>
            </p:nvSpPr>
            <p:spPr>
              <a:xfrm>
                <a:off x="6551852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8A5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8A559"/>
                    </a:solidFill>
                    <a:latin typeface="Arial Nova" panose="020B0504020202020204" pitchFamily="34" charset="0"/>
                  </a:rPr>
                  <a:t>Communiquer</a:t>
                </a:r>
              </a:p>
            </p:txBody>
          </p: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847BF0CB-5567-E271-A1A0-B2827B65710A}"/>
                  </a:ext>
                </a:extLst>
              </p:cNvPr>
              <p:cNvSpPr/>
              <p:nvPr/>
            </p:nvSpPr>
            <p:spPr>
              <a:xfrm>
                <a:off x="6551852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E8F3E8"/>
              </a:solidFill>
              <a:ln w="19050">
                <a:solidFill>
                  <a:srgbClr val="E8F3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8A559"/>
                    </a:solidFill>
                    <a:latin typeface="Arial Nova" panose="020B0504020202020204" pitchFamily="34" charset="0"/>
                  </a:rPr>
                  <a:t>Communiquer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83F93949-A308-1F9E-EE2D-A68889A4539E}"/>
                  </a:ext>
                </a:extLst>
              </p:cNvPr>
              <p:cNvSpPr/>
              <p:nvPr/>
            </p:nvSpPr>
            <p:spPr>
              <a:xfrm>
                <a:off x="6551852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68348B"/>
                    </a:solidFill>
                    <a:latin typeface="Arial Nova" panose="020B0504020202020204" pitchFamily="34" charset="0"/>
                  </a:rPr>
                  <a:t>Convertir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B7F1D5E6-74A8-EBC1-64FC-712C0B36AD34}"/>
                  </a:ext>
                </a:extLst>
              </p:cNvPr>
              <p:cNvSpPr/>
              <p:nvPr/>
            </p:nvSpPr>
            <p:spPr>
              <a:xfrm>
                <a:off x="6551852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C3AED1"/>
              </a:solidFill>
              <a:ln w="19050">
                <a:solidFill>
                  <a:srgbClr val="C3A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68348B"/>
                    </a:solidFill>
                    <a:latin typeface="Arial Nova" panose="020B0504020202020204" pitchFamily="34" charset="0"/>
                  </a:rPr>
                  <a:t>Convertir</a:t>
                </a:r>
              </a:p>
            </p:txBody>
          </p: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C24AC3FC-B22B-D894-0937-3D032DDAE089}"/>
                </a:ext>
              </a:extLst>
            </p:cNvPr>
            <p:cNvGrpSpPr/>
            <p:nvPr/>
          </p:nvGrpSpPr>
          <p:grpSpPr>
            <a:xfrm>
              <a:off x="8145786" y="3564199"/>
              <a:ext cx="1365662" cy="1194790"/>
              <a:chOff x="8145786" y="3564199"/>
              <a:chExt cx="1365662" cy="1194790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D0EB77B0-8070-EBA1-8985-40B887053056}"/>
                  </a:ext>
                </a:extLst>
              </p:cNvPr>
              <p:cNvSpPr/>
              <p:nvPr/>
            </p:nvSpPr>
            <p:spPr>
              <a:xfrm>
                <a:off x="8145786" y="3564199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EE68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EE685D"/>
                    </a:solidFill>
                    <a:latin typeface="Arial Nova" panose="020B0504020202020204" pitchFamily="34" charset="0"/>
                  </a:rPr>
                  <a:t>Transmettre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6D1E7D27-93DE-A22D-A03E-86BCA6916E6A}"/>
                  </a:ext>
                </a:extLst>
              </p:cNvPr>
              <p:cNvSpPr/>
              <p:nvPr/>
            </p:nvSpPr>
            <p:spPr>
              <a:xfrm>
                <a:off x="8145786" y="422459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F7B8B3"/>
              </a:solidFill>
              <a:ln w="19050">
                <a:solidFill>
                  <a:srgbClr val="F7B8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EE685D"/>
                    </a:solidFill>
                    <a:latin typeface="Arial Nova" panose="020B0504020202020204" pitchFamily="34" charset="0"/>
                  </a:rPr>
                  <a:t>Transmettre</a:t>
                </a:r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F8613D6-2159-6463-E4DA-1922F6BA8756}"/>
              </a:ext>
            </a:extLst>
          </p:cNvPr>
          <p:cNvGrpSpPr>
            <a:grpSpLocks noChangeAspect="1"/>
          </p:cNvGrpSpPr>
          <p:nvPr/>
        </p:nvGrpSpPr>
        <p:grpSpPr>
          <a:xfrm>
            <a:off x="4368216" y="5804215"/>
            <a:ext cx="720000" cy="730124"/>
            <a:chOff x="5015880" y="2240648"/>
            <a:chExt cx="1800000" cy="182530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841649-F94B-2B75-1915-CC18E7DDD6B5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BF2ABBF-2F50-3AFC-B161-09FFEDB3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053E3C8-644F-E261-9CC5-518AC58C4D1E}"/>
              </a:ext>
            </a:extLst>
          </p:cNvPr>
          <p:cNvGrpSpPr/>
          <p:nvPr/>
        </p:nvGrpSpPr>
        <p:grpSpPr>
          <a:xfrm>
            <a:off x="5141014" y="5791154"/>
            <a:ext cx="720000" cy="720000"/>
            <a:chOff x="5536549" y="4214211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C60B891-97BB-789F-EC14-0122BA463169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AE1A0BC-E21A-6F21-E6B1-881D3BA0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0B31E088-14B5-A126-9339-5CDDE9268B68}"/>
              </a:ext>
            </a:extLst>
          </p:cNvPr>
          <p:cNvGrpSpPr/>
          <p:nvPr/>
        </p:nvGrpSpPr>
        <p:grpSpPr>
          <a:xfrm>
            <a:off x="4368216" y="5030277"/>
            <a:ext cx="1462502" cy="720000"/>
            <a:chOff x="3474086" y="5371197"/>
            <a:chExt cx="1462502" cy="720000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037407D3-C48C-300C-905C-B9AA94D607C7}"/>
                </a:ext>
              </a:extLst>
            </p:cNvPr>
            <p:cNvGrpSpPr/>
            <p:nvPr/>
          </p:nvGrpSpPr>
          <p:grpSpPr>
            <a:xfrm>
              <a:off x="3474086" y="5371197"/>
              <a:ext cx="720000" cy="720000"/>
              <a:chOff x="6955958" y="3325976"/>
              <a:chExt cx="1800000" cy="1800000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94690EB-E4D2-561A-79A6-4201192CA0D1}"/>
                  </a:ext>
                </a:extLst>
              </p:cNvPr>
              <p:cNvSpPr/>
              <p:nvPr/>
            </p:nvSpPr>
            <p:spPr>
              <a:xfrm>
                <a:off x="6955958" y="3325976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81D9785C-7111-629F-8100-53F4CD4F0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2124" y="3645024"/>
                <a:ext cx="1394286" cy="1161904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DE265B8A-38FA-03AC-EB21-676171E87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9267" y="4072626"/>
                <a:ext cx="246640" cy="173418"/>
              </a:xfrm>
              <a:prstGeom prst="rect">
                <a:avLst/>
              </a:prstGeom>
            </p:spPr>
          </p:pic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B7E200A7-3127-A5B2-37D2-8FE588EDD78D}"/>
                </a:ext>
              </a:extLst>
            </p:cNvPr>
            <p:cNvGrpSpPr/>
            <p:nvPr/>
          </p:nvGrpSpPr>
          <p:grpSpPr>
            <a:xfrm>
              <a:off x="4216588" y="5371197"/>
              <a:ext cx="720000" cy="720000"/>
              <a:chOff x="7487041" y="2971639"/>
              <a:chExt cx="1800000" cy="1800000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17151A77-9981-1644-16D7-1194A71D9432}"/>
                  </a:ext>
                </a:extLst>
              </p:cNvPr>
              <p:cNvSpPr/>
              <p:nvPr/>
            </p:nvSpPr>
            <p:spPr>
              <a:xfrm>
                <a:off x="7487041" y="2971639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A5C72E0E-BD93-C7A4-A9D9-C99077C5A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1666" y="3483365"/>
                <a:ext cx="1630750" cy="776548"/>
              </a:xfrm>
              <a:prstGeom prst="rect">
                <a:avLst/>
              </a:prstGeom>
            </p:spPr>
          </p:pic>
        </p:grp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DE94BA7-0A7A-5DBD-C32A-C8E3710063A7}"/>
              </a:ext>
            </a:extLst>
          </p:cNvPr>
          <p:cNvGrpSpPr/>
          <p:nvPr/>
        </p:nvGrpSpPr>
        <p:grpSpPr>
          <a:xfrm>
            <a:off x="6214171" y="4938428"/>
            <a:ext cx="720000" cy="720000"/>
            <a:chOff x="1055440" y="3471646"/>
            <a:chExt cx="1800000" cy="1800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7AA7628-4A21-FF6A-55E1-B89D1BDD4234}"/>
                </a:ext>
              </a:extLst>
            </p:cNvPr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FE94FAB9-D4B3-9383-9438-8F92F685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621096B-55D3-88BC-741B-C7A0BDF87AB7}"/>
              </a:ext>
            </a:extLst>
          </p:cNvPr>
          <p:cNvGrpSpPr/>
          <p:nvPr/>
        </p:nvGrpSpPr>
        <p:grpSpPr>
          <a:xfrm>
            <a:off x="6976734" y="4938428"/>
            <a:ext cx="720000" cy="720000"/>
            <a:chOff x="5775745" y="3144183"/>
            <a:chExt cx="1800000" cy="180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6493252-F2B1-6CA0-E166-280D43974DC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C691716-92ED-2A58-3435-517C5BC6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BD54BEC9-FB2D-3A2D-178F-799F6CFBED8D}"/>
              </a:ext>
            </a:extLst>
          </p:cNvPr>
          <p:cNvGrpSpPr/>
          <p:nvPr/>
        </p:nvGrpSpPr>
        <p:grpSpPr>
          <a:xfrm>
            <a:off x="6210006" y="5684235"/>
            <a:ext cx="1483299" cy="720000"/>
            <a:chOff x="6210006" y="5684235"/>
            <a:chExt cx="1483299" cy="720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21D1DE82-6E57-58FB-EC35-832B21D0590C}"/>
                </a:ext>
              </a:extLst>
            </p:cNvPr>
            <p:cNvGrpSpPr/>
            <p:nvPr/>
          </p:nvGrpSpPr>
          <p:grpSpPr>
            <a:xfrm>
              <a:off x="6210006" y="5684235"/>
              <a:ext cx="720000" cy="720000"/>
              <a:chOff x="5889610" y="2521193"/>
              <a:chExt cx="1800000" cy="1800000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9E9CBEAD-CB7A-8FB6-9A5F-B463E93F9C0E}"/>
                  </a:ext>
                </a:extLst>
              </p:cNvPr>
              <p:cNvSpPr/>
              <p:nvPr/>
            </p:nvSpPr>
            <p:spPr>
              <a:xfrm>
                <a:off x="5889610" y="252119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0" name="Image 39">
                <a:extLst>
                  <a:ext uri="{FF2B5EF4-FFF2-40B4-BE49-F238E27FC236}">
                    <a16:creationId xmlns:a16="http://schemas.microsoft.com/office/drawing/2014/main" id="{EC40791B-B833-96BF-9EE8-1BF3972B6B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06987" y="2821142"/>
                <a:ext cx="981469" cy="1215716"/>
              </a:xfrm>
              <a:prstGeom prst="rect">
                <a:avLst/>
              </a:prstGeom>
            </p:spPr>
          </p:pic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CB228F47-F258-85AB-47DB-0EEF7DB2366F}"/>
                </a:ext>
              </a:extLst>
            </p:cNvPr>
            <p:cNvGrpSpPr/>
            <p:nvPr/>
          </p:nvGrpSpPr>
          <p:grpSpPr>
            <a:xfrm>
              <a:off x="6973305" y="5684235"/>
              <a:ext cx="720000" cy="720000"/>
              <a:chOff x="5440393" y="2720332"/>
              <a:chExt cx="1284732" cy="1284732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EF745F7A-C873-962F-DE40-FD09F9F6DA1A}"/>
                  </a:ext>
                </a:extLst>
              </p:cNvPr>
              <p:cNvSpPr/>
              <p:nvPr/>
            </p:nvSpPr>
            <p:spPr>
              <a:xfrm>
                <a:off x="5440393" y="2720332"/>
                <a:ext cx="1284732" cy="1284732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D7B3444F-DE13-4D7D-1D69-8FA450F3B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10212" y="3076575"/>
                <a:ext cx="1171575" cy="704850"/>
              </a:xfrm>
              <a:prstGeom prst="rect">
                <a:avLst/>
              </a:prstGeom>
            </p:spPr>
          </p:pic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EDC457-7EFE-088E-43B2-9A2823CC3DC4}"/>
              </a:ext>
            </a:extLst>
          </p:cNvPr>
          <p:cNvGrpSpPr/>
          <p:nvPr/>
        </p:nvGrpSpPr>
        <p:grpSpPr>
          <a:xfrm>
            <a:off x="9686623" y="4513799"/>
            <a:ext cx="720000" cy="720000"/>
            <a:chOff x="4928860" y="800708"/>
            <a:chExt cx="1800000" cy="180000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E8BDF5E-69BA-7266-0374-994A7B43CCE6}"/>
                </a:ext>
              </a:extLst>
            </p:cNvPr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75DCB12D-20D4-5E5B-7E63-03F7547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13CF311-4EA6-5072-A0E8-9DF704827CDD}"/>
              </a:ext>
            </a:extLst>
          </p:cNvPr>
          <p:cNvGrpSpPr/>
          <p:nvPr/>
        </p:nvGrpSpPr>
        <p:grpSpPr>
          <a:xfrm>
            <a:off x="9709225" y="5258779"/>
            <a:ext cx="720000" cy="720000"/>
            <a:chOff x="5447928" y="2816932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194FC5FE-D240-09F4-4307-9E3A72A11467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C88284C9-837A-04E4-5371-38349D7D7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06BCEA7-3DEF-AC5A-C85C-D0C14836135B}"/>
              </a:ext>
            </a:extLst>
          </p:cNvPr>
          <p:cNvGrpSpPr/>
          <p:nvPr/>
        </p:nvGrpSpPr>
        <p:grpSpPr>
          <a:xfrm>
            <a:off x="9710097" y="6040730"/>
            <a:ext cx="720000" cy="720000"/>
            <a:chOff x="5375920" y="2931646"/>
            <a:chExt cx="1800000" cy="180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ED77E1C-F40E-A805-1613-DC60B90A8AF3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5F282C8F-0937-6922-12B3-E3731D01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5603521-F2F8-0045-9641-A2B1A56E7C89}"/>
              </a:ext>
            </a:extLst>
          </p:cNvPr>
          <p:cNvGrpSpPr/>
          <p:nvPr/>
        </p:nvGrpSpPr>
        <p:grpSpPr>
          <a:xfrm>
            <a:off x="11268709" y="6054139"/>
            <a:ext cx="720000" cy="720000"/>
            <a:chOff x="5537408" y="176506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3480E41-2341-6F9E-960F-3C39DB4D74B4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700E8F5-23E6-D20C-3026-8B9B2E7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81D2E3D9-D74A-D890-8014-E80202EFA7E9}"/>
              </a:ext>
            </a:extLst>
          </p:cNvPr>
          <p:cNvGrpSpPr/>
          <p:nvPr/>
        </p:nvGrpSpPr>
        <p:grpSpPr>
          <a:xfrm>
            <a:off x="10441958" y="4487142"/>
            <a:ext cx="720000" cy="720000"/>
            <a:chOff x="6192322" y="2195517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457AFAA-039C-8989-5AE0-B0110EEEE7AB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F241F671-7BFE-06FC-E1FE-27F557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60713D3-08BE-EFB4-800F-58CEF459CA49}"/>
              </a:ext>
            </a:extLst>
          </p:cNvPr>
          <p:cNvGrpSpPr/>
          <p:nvPr/>
        </p:nvGrpSpPr>
        <p:grpSpPr>
          <a:xfrm>
            <a:off x="11266911" y="5258779"/>
            <a:ext cx="720000" cy="720000"/>
            <a:chOff x="9216528" y="2114120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E81403E-805C-1EAE-D178-08D47DF55D60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B9E44836-52D5-6850-3A52-2422BE07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FC6A7E0-6182-638F-A1B7-D8E69D4FF144}"/>
              </a:ext>
            </a:extLst>
          </p:cNvPr>
          <p:cNvGrpSpPr/>
          <p:nvPr/>
        </p:nvGrpSpPr>
        <p:grpSpPr>
          <a:xfrm>
            <a:off x="10488067" y="5258779"/>
            <a:ext cx="720000" cy="720000"/>
            <a:chOff x="35336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61B656E-1793-D4D3-0078-772345A07F75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E5EC37F4-6A06-ACC9-E930-9599FAE1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1801F9C-D3F6-EB2F-1574-62DD29C08CCA}"/>
              </a:ext>
            </a:extLst>
          </p:cNvPr>
          <p:cNvGrpSpPr/>
          <p:nvPr/>
        </p:nvGrpSpPr>
        <p:grpSpPr>
          <a:xfrm>
            <a:off x="10497233" y="6040730"/>
            <a:ext cx="720000" cy="720000"/>
            <a:chOff x="8032212" y="108119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541EBBC-9F74-E34D-AEC5-90E716EAAF4D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5D167064-F486-1FE9-24D8-E4177667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2697A3-0A25-BF56-E04F-0C6F0E9A3FCF}"/>
              </a:ext>
            </a:extLst>
          </p:cNvPr>
          <p:cNvGrpSpPr/>
          <p:nvPr/>
        </p:nvGrpSpPr>
        <p:grpSpPr>
          <a:xfrm>
            <a:off x="2161510" y="4821902"/>
            <a:ext cx="1515448" cy="720000"/>
            <a:chOff x="248950" y="5815380"/>
            <a:chExt cx="1515448" cy="720000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63A2DF4B-5C4A-7766-7E8F-11E05088389B}"/>
                </a:ext>
              </a:extLst>
            </p:cNvPr>
            <p:cNvGrpSpPr/>
            <p:nvPr/>
          </p:nvGrpSpPr>
          <p:grpSpPr>
            <a:xfrm>
              <a:off x="248950" y="5815380"/>
              <a:ext cx="720000" cy="720000"/>
              <a:chOff x="4197400" y="3547713"/>
              <a:chExt cx="1800000" cy="1800000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DBA668CF-E768-75B5-9EB1-7715BF599A07}"/>
                  </a:ext>
                </a:extLst>
              </p:cNvPr>
              <p:cNvSpPr/>
              <p:nvPr/>
            </p:nvSpPr>
            <p:spPr>
              <a:xfrm>
                <a:off x="4197400" y="3547713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560332E7-C573-698E-2AEB-2353B41CF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6157" y="3876470"/>
                <a:ext cx="1142486" cy="1142486"/>
              </a:xfrm>
              <a:prstGeom prst="rect">
                <a:avLst/>
              </a:prstGeom>
            </p:spPr>
          </p:pic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CE6C8CD0-94C2-4559-FD07-EFD1362FE27C}"/>
                </a:ext>
              </a:extLst>
            </p:cNvPr>
            <p:cNvGrpSpPr/>
            <p:nvPr/>
          </p:nvGrpSpPr>
          <p:grpSpPr>
            <a:xfrm>
              <a:off x="1044398" y="5815380"/>
              <a:ext cx="720000" cy="720000"/>
              <a:chOff x="7678726" y="3872661"/>
              <a:chExt cx="1800000" cy="1800000"/>
            </a:xfrm>
          </p:grpSpPr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D2E1BE25-A86E-559D-1779-69D5B392C378}"/>
                  </a:ext>
                </a:extLst>
              </p:cNvPr>
              <p:cNvSpPr/>
              <p:nvPr/>
            </p:nvSpPr>
            <p:spPr>
              <a:xfrm>
                <a:off x="7678726" y="3872661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8" name="Image 87">
                <a:extLst>
                  <a:ext uri="{FF2B5EF4-FFF2-40B4-BE49-F238E27FC236}">
                    <a16:creationId xmlns:a16="http://schemas.microsoft.com/office/drawing/2014/main" id="{E2AB309A-A433-0AC3-AC27-0D82EA855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78769" y="4372687"/>
                <a:ext cx="1399914" cy="799950"/>
              </a:xfrm>
              <a:prstGeom prst="rect">
                <a:avLst/>
              </a:prstGeom>
            </p:spPr>
          </p:pic>
        </p:grp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DDDE2C3A-F3E0-DAC0-B1B9-6C78F26EF5DF}"/>
              </a:ext>
            </a:extLst>
          </p:cNvPr>
          <p:cNvGrpSpPr/>
          <p:nvPr/>
        </p:nvGrpSpPr>
        <p:grpSpPr>
          <a:xfrm>
            <a:off x="4072766" y="133118"/>
            <a:ext cx="720000" cy="720000"/>
            <a:chOff x="6138169" y="406943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0EF35A4-B8C5-7FB7-2D9C-AFB3C0F25865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C49B5F26-1D55-FFE4-DA8A-DF3D370B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040B42E3-E3BD-0DCE-0FB8-7C98B63E5B70}"/>
              </a:ext>
            </a:extLst>
          </p:cNvPr>
          <p:cNvGrpSpPr/>
          <p:nvPr/>
        </p:nvGrpSpPr>
        <p:grpSpPr>
          <a:xfrm>
            <a:off x="4072766" y="932810"/>
            <a:ext cx="720000" cy="720000"/>
            <a:chOff x="5013689" y="3604429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FA7E25-0B57-65B6-C299-2676CA932948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8C6581D4-FAE4-7225-60FB-B12F284E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sp>
        <p:nvSpPr>
          <p:cNvPr id="102" name="Ellipse 101">
            <a:extLst>
              <a:ext uri="{FF2B5EF4-FFF2-40B4-BE49-F238E27FC236}">
                <a16:creationId xmlns:a16="http://schemas.microsoft.com/office/drawing/2014/main" id="{D6DB0FDD-AAE3-4CFB-AFCE-32E938485895}"/>
              </a:ext>
            </a:extLst>
          </p:cNvPr>
          <p:cNvSpPr/>
          <p:nvPr/>
        </p:nvSpPr>
        <p:spPr>
          <a:xfrm>
            <a:off x="1856523" y="133118"/>
            <a:ext cx="720000" cy="720000"/>
          </a:xfrm>
          <a:prstGeom prst="ellipse">
            <a:avLst/>
          </a:prstGeom>
          <a:solidFill>
            <a:srgbClr val="00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A22DFDFF-B08E-0981-059C-A4CF19C7D8B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955338" y="231933"/>
            <a:ext cx="522371" cy="522371"/>
          </a:xfrm>
          <a:prstGeom prst="rect">
            <a:avLst/>
          </a:prstGeom>
        </p:spPr>
      </p:pic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EECE30E-5EC9-C47F-8CF7-61819D8C5E6E}"/>
              </a:ext>
            </a:extLst>
          </p:cNvPr>
          <p:cNvGrpSpPr/>
          <p:nvPr/>
        </p:nvGrpSpPr>
        <p:grpSpPr>
          <a:xfrm>
            <a:off x="1890113" y="2644645"/>
            <a:ext cx="720000" cy="720000"/>
            <a:chOff x="8493814" y="3375317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87675DA-5E4D-8EF3-E6FA-0884012A3D3C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2A35C3FA-2D08-0352-A1C0-2913B0CD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sp>
        <p:nvSpPr>
          <p:cNvPr id="115" name="Ellipse 114">
            <a:extLst>
              <a:ext uri="{FF2B5EF4-FFF2-40B4-BE49-F238E27FC236}">
                <a16:creationId xmlns:a16="http://schemas.microsoft.com/office/drawing/2014/main" id="{5EE3D489-9939-FB63-490B-AC7684976919}"/>
              </a:ext>
            </a:extLst>
          </p:cNvPr>
          <p:cNvSpPr/>
          <p:nvPr/>
        </p:nvSpPr>
        <p:spPr>
          <a:xfrm>
            <a:off x="1051672" y="2643795"/>
            <a:ext cx="720000" cy="720000"/>
          </a:xfrm>
          <a:prstGeom prst="ellipse">
            <a:avLst/>
          </a:prstGeom>
          <a:solidFill>
            <a:srgbClr val="00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6" name="Image 115">
            <a:extLst>
              <a:ext uri="{FF2B5EF4-FFF2-40B4-BE49-F238E27FC236}">
                <a16:creationId xmlns:a16="http://schemas.microsoft.com/office/drawing/2014/main" id="{72769896-E9ED-7BCA-43D7-F953258CFCD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59672" y="2751795"/>
            <a:ext cx="504000" cy="504000"/>
          </a:xfrm>
          <a:prstGeom prst="rect">
            <a:avLst/>
          </a:prstGeom>
        </p:spPr>
      </p:pic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0F3CF82-2C63-6E1F-6200-2AD139566409}"/>
              </a:ext>
            </a:extLst>
          </p:cNvPr>
          <p:cNvGrpSpPr/>
          <p:nvPr/>
        </p:nvGrpSpPr>
        <p:grpSpPr>
          <a:xfrm>
            <a:off x="2968472" y="3518527"/>
            <a:ext cx="469092" cy="619346"/>
            <a:chOff x="2506977" y="4061546"/>
            <a:chExt cx="469092" cy="619346"/>
          </a:xfrm>
        </p:grpSpPr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ABB2610A-78E9-DF8C-F3D5-189537C6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561523" y="4061546"/>
              <a:ext cx="360000" cy="360000"/>
            </a:xfrm>
            <a:prstGeom prst="rect">
              <a:avLst/>
            </a:prstGeom>
          </p:spPr>
        </p:pic>
        <p:pic>
          <p:nvPicPr>
            <p:cNvPr id="121" name="Image 120">
              <a:extLst>
                <a:ext uri="{FF2B5EF4-FFF2-40B4-BE49-F238E27FC236}">
                  <a16:creationId xmlns:a16="http://schemas.microsoft.com/office/drawing/2014/main" id="{A353A503-FDD5-7DFC-0298-F20AEB56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506977" y="4497653"/>
              <a:ext cx="469092" cy="183239"/>
            </a:xfrm>
            <a:prstGeom prst="rect">
              <a:avLst/>
            </a:prstGeom>
          </p:spPr>
        </p:pic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B553C732-EE6A-0A6B-E02A-A88C41970AC1}"/>
              </a:ext>
            </a:extLst>
          </p:cNvPr>
          <p:cNvGrpSpPr/>
          <p:nvPr/>
        </p:nvGrpSpPr>
        <p:grpSpPr>
          <a:xfrm>
            <a:off x="9028481" y="512708"/>
            <a:ext cx="720000" cy="720000"/>
            <a:chOff x="7851244" y="635246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1A9BE80-8F5C-95FD-9F2D-53C2DA569919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D6A6FFF9-03A7-36E5-2AFD-594EDC35C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180EA0FF-B5FE-3B01-D2FF-56872EF6296A}"/>
              </a:ext>
            </a:extLst>
          </p:cNvPr>
          <p:cNvGrpSpPr/>
          <p:nvPr/>
        </p:nvGrpSpPr>
        <p:grpSpPr>
          <a:xfrm>
            <a:off x="8224868" y="518746"/>
            <a:ext cx="720000" cy="720000"/>
            <a:chOff x="8097618" y="37734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2D9AD0D-F610-BD38-FA2E-C857441F62B0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F7A1C425-2946-A7F7-944B-5C908722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pic>
        <p:nvPicPr>
          <p:cNvPr id="131" name="Image 130">
            <a:extLst>
              <a:ext uri="{FF2B5EF4-FFF2-40B4-BE49-F238E27FC236}">
                <a16:creationId xmlns:a16="http://schemas.microsoft.com/office/drawing/2014/main" id="{11C66256-3997-8FDD-2776-932039044F7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486539" y="3573929"/>
            <a:ext cx="720000" cy="720000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D12D6E10-CE83-427D-9E1B-2BA1EE38913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440103" y="2138268"/>
            <a:ext cx="289529" cy="28952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414DCE3-266B-8BA4-44F5-8377B2EAF4AB}"/>
              </a:ext>
            </a:extLst>
          </p:cNvPr>
          <p:cNvGrpSpPr/>
          <p:nvPr/>
        </p:nvGrpSpPr>
        <p:grpSpPr>
          <a:xfrm>
            <a:off x="7739298" y="4938428"/>
            <a:ext cx="720000" cy="720000"/>
            <a:chOff x="10288921" y="496210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FEBC376-BA92-1B65-AA83-78C9955CD9BC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A15C536-8C24-B259-ECA9-C6F4CA71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sp>
        <p:nvSpPr>
          <p:cNvPr id="46" name="Ellipse 45">
            <a:extLst>
              <a:ext uri="{FF2B5EF4-FFF2-40B4-BE49-F238E27FC236}">
                <a16:creationId xmlns:a16="http://schemas.microsoft.com/office/drawing/2014/main" id="{B0B71467-2274-2E0F-52D1-52259E22EA0C}"/>
              </a:ext>
            </a:extLst>
          </p:cNvPr>
          <p:cNvSpPr/>
          <p:nvPr/>
        </p:nvSpPr>
        <p:spPr>
          <a:xfrm>
            <a:off x="2661375" y="133118"/>
            <a:ext cx="720000" cy="72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833BDB0E-E688-BEDD-1B8E-49A04DBB0B1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881875" y="205118"/>
            <a:ext cx="279001" cy="576000"/>
          </a:xfrm>
          <a:prstGeom prst="rect">
            <a:avLst/>
          </a:prstGeom>
        </p:spPr>
      </p:pic>
      <p:sp>
        <p:nvSpPr>
          <p:cNvPr id="49" name="Ellipse 48">
            <a:extLst>
              <a:ext uri="{FF2B5EF4-FFF2-40B4-BE49-F238E27FC236}">
                <a16:creationId xmlns:a16="http://schemas.microsoft.com/office/drawing/2014/main" id="{35B8D14E-4517-D148-CA23-6C8ACD3DF6FA}"/>
              </a:ext>
            </a:extLst>
          </p:cNvPr>
          <p:cNvSpPr/>
          <p:nvPr/>
        </p:nvSpPr>
        <p:spPr>
          <a:xfrm>
            <a:off x="262758" y="2633974"/>
            <a:ext cx="720000" cy="72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8D149F6C-65AE-6F5B-EA20-EC108E82F25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363558" y="2734774"/>
            <a:ext cx="518400" cy="518400"/>
          </a:xfrm>
          <a:prstGeom prst="rect">
            <a:avLst/>
          </a:prstGeom>
        </p:spPr>
      </p:pic>
      <p:sp>
        <p:nvSpPr>
          <p:cNvPr id="52" name="Ellipse 51">
            <a:extLst>
              <a:ext uri="{FF2B5EF4-FFF2-40B4-BE49-F238E27FC236}">
                <a16:creationId xmlns:a16="http://schemas.microsoft.com/office/drawing/2014/main" id="{670250B2-C9CE-2371-5DAF-7A1D5A643D46}"/>
              </a:ext>
            </a:extLst>
          </p:cNvPr>
          <p:cNvSpPr/>
          <p:nvPr/>
        </p:nvSpPr>
        <p:spPr>
          <a:xfrm>
            <a:off x="1051672" y="133118"/>
            <a:ext cx="720000" cy="72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4CFD42EF-7F37-218C-D615-DC872C3DDEB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40701" y="289890"/>
            <a:ext cx="541942" cy="406456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4CFC8473-394A-8CAF-8627-497C06E0D21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91672" y="3873405"/>
            <a:ext cx="720000" cy="25165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21672DC6-03E2-A44F-D11C-C2CEF4DE71F7}"/>
              </a:ext>
            </a:extLst>
          </p:cNvPr>
          <p:cNvGrpSpPr/>
          <p:nvPr/>
        </p:nvGrpSpPr>
        <p:grpSpPr>
          <a:xfrm>
            <a:off x="11204667" y="3699984"/>
            <a:ext cx="720000" cy="720000"/>
            <a:chOff x="10405167" y="2322166"/>
            <a:chExt cx="1800000" cy="180000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B082404-3881-DCA8-2846-1D7BFA43C1F7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21472C70-8D57-5549-B6E0-A872712D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1B16C636-3B9D-FCC9-07E5-9DE86B23835D}"/>
              </a:ext>
            </a:extLst>
          </p:cNvPr>
          <p:cNvGrpSpPr/>
          <p:nvPr/>
        </p:nvGrpSpPr>
        <p:grpSpPr>
          <a:xfrm>
            <a:off x="8224868" y="1276268"/>
            <a:ext cx="720000" cy="720000"/>
            <a:chOff x="10405167" y="4101988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3BB59B47-EB2B-A50D-C309-CC93FDC974A6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81B9017D-601C-2053-599B-D92ED643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996576B1-993F-251F-3D66-55CA81AEEFCD}"/>
              </a:ext>
            </a:extLst>
          </p:cNvPr>
          <p:cNvGrpSpPr/>
          <p:nvPr/>
        </p:nvGrpSpPr>
        <p:grpSpPr>
          <a:xfrm>
            <a:off x="248950" y="956513"/>
            <a:ext cx="720000" cy="720000"/>
            <a:chOff x="5223986" y="2758228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167A067-C551-B01A-9020-F1B26310D1FD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EB5AF55F-DE7A-158B-A1DD-ADE12620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83D5AF-4882-1A42-CAC4-040B77ACC4CF}"/>
              </a:ext>
            </a:extLst>
          </p:cNvPr>
          <p:cNvGrpSpPr/>
          <p:nvPr/>
        </p:nvGrpSpPr>
        <p:grpSpPr>
          <a:xfrm>
            <a:off x="2658584" y="956513"/>
            <a:ext cx="720000" cy="720000"/>
            <a:chOff x="7467428" y="2677562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D8752AC-9DCA-40FC-0087-6C8585D70296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F9BC39F6-4D34-C8F4-B52D-570245D3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20281016-D4B8-57DC-4DE6-F2919D06B7A2}"/>
              </a:ext>
            </a:extLst>
          </p:cNvPr>
          <p:cNvGrpSpPr/>
          <p:nvPr/>
        </p:nvGrpSpPr>
        <p:grpSpPr>
          <a:xfrm>
            <a:off x="1855372" y="956513"/>
            <a:ext cx="720000" cy="720000"/>
            <a:chOff x="5404964" y="4396133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7526B61-6D27-E510-6A33-2645E30BB671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49983C91-B251-BD88-2FB4-492261589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BF95655-5976-0D79-69C2-BAE0B9FD776B}"/>
              </a:ext>
            </a:extLst>
          </p:cNvPr>
          <p:cNvGrpSpPr/>
          <p:nvPr/>
        </p:nvGrpSpPr>
        <p:grpSpPr>
          <a:xfrm>
            <a:off x="1052161" y="956513"/>
            <a:ext cx="720000" cy="720000"/>
            <a:chOff x="10216711" y="4835236"/>
            <a:chExt cx="1800000" cy="180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684D32A6-35AB-52A4-2099-3B5788B67FC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BD71DA60-628E-A443-B908-5ABC6C07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sp>
        <p:nvSpPr>
          <p:cNvPr id="135" name="Ellipse 134">
            <a:extLst>
              <a:ext uri="{FF2B5EF4-FFF2-40B4-BE49-F238E27FC236}">
                <a16:creationId xmlns:a16="http://schemas.microsoft.com/office/drawing/2014/main" id="{DACDBD9E-4562-770F-D6B6-29A61A76A864}"/>
              </a:ext>
            </a:extLst>
          </p:cNvPr>
          <p:cNvSpPr/>
          <p:nvPr/>
        </p:nvSpPr>
        <p:spPr>
          <a:xfrm rot="19800000">
            <a:off x="246821" y="133118"/>
            <a:ext cx="720000" cy="72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6" name="Image 135">
            <a:extLst>
              <a:ext uri="{FF2B5EF4-FFF2-40B4-BE49-F238E27FC236}">
                <a16:creationId xmlns:a16="http://schemas.microsoft.com/office/drawing/2014/main" id="{53D2D7F7-683B-3350-3A81-3BE0FC0B4ACC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900000">
            <a:off x="325895" y="212191"/>
            <a:ext cx="561853" cy="561853"/>
          </a:xfrm>
          <a:prstGeom prst="rect">
            <a:avLst/>
          </a:prstGeom>
        </p:spPr>
      </p:pic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D710C257-C46E-4D26-13B6-9067F3FCC231}"/>
              </a:ext>
            </a:extLst>
          </p:cNvPr>
          <p:cNvGrpSpPr/>
          <p:nvPr/>
        </p:nvGrpSpPr>
        <p:grpSpPr>
          <a:xfrm>
            <a:off x="4899783" y="149054"/>
            <a:ext cx="720000" cy="720000"/>
            <a:chOff x="7522214" y="3518051"/>
            <a:chExt cx="1800000" cy="1800000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9A57FBFB-9007-6F92-87A7-5CDECEAE2589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C148A9B-3279-F0B1-08DA-A280838F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3B94BDCA-E196-2EC9-249B-FAE5745DCA92}"/>
              </a:ext>
            </a:extLst>
          </p:cNvPr>
          <p:cNvGrpSpPr/>
          <p:nvPr/>
        </p:nvGrpSpPr>
        <p:grpSpPr>
          <a:xfrm>
            <a:off x="250828" y="1800154"/>
            <a:ext cx="720000" cy="720000"/>
            <a:chOff x="6744981" y="188640"/>
            <a:chExt cx="1800000" cy="180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FC41EC6E-5D90-0831-BA7A-C76BD60A8960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C0387A09-7663-BBB7-F6ED-3B1C8A82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5FD8A4A-1E7E-EBA0-4582-08506DB03336}"/>
              </a:ext>
            </a:extLst>
          </p:cNvPr>
          <p:cNvGrpSpPr/>
          <p:nvPr/>
        </p:nvGrpSpPr>
        <p:grpSpPr>
          <a:xfrm>
            <a:off x="1057214" y="1800154"/>
            <a:ext cx="720000" cy="720000"/>
            <a:chOff x="8612196" y="3801520"/>
            <a:chExt cx="1800000" cy="180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7C5E956A-916C-CFC4-DC6D-C75125D974C5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B5A9F6B3-0EB3-362B-F98C-FEFF4F520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F67D81B7-BCAF-AB36-83A8-5D496AAC4477}"/>
              </a:ext>
            </a:extLst>
          </p:cNvPr>
          <p:cNvGrpSpPr/>
          <p:nvPr/>
        </p:nvGrpSpPr>
        <p:grpSpPr>
          <a:xfrm>
            <a:off x="1863600" y="1800154"/>
            <a:ext cx="720000" cy="720000"/>
            <a:chOff x="6054233" y="4960569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56E30121-4FAF-A757-98A6-E14A64C0C48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5" name="Image 144">
              <a:extLst>
                <a:ext uri="{FF2B5EF4-FFF2-40B4-BE49-F238E27FC236}">
                  <a16:creationId xmlns:a16="http://schemas.microsoft.com/office/drawing/2014/main" id="{9E3BEA69-49F4-7494-60E1-D4F54D7C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0A3B1DCC-838F-6920-CA44-5C5B349A1703}"/>
              </a:ext>
            </a:extLst>
          </p:cNvPr>
          <p:cNvGrpSpPr/>
          <p:nvPr/>
        </p:nvGrpSpPr>
        <p:grpSpPr>
          <a:xfrm>
            <a:off x="2669985" y="1800154"/>
            <a:ext cx="720000" cy="720000"/>
            <a:chOff x="7698044" y="3453428"/>
            <a:chExt cx="1800000" cy="1800000"/>
          </a:xfrm>
        </p:grpSpPr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63C5995-EA4E-5519-F46C-29B83AFCCAC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8" name="Image 147">
              <a:extLst>
                <a:ext uri="{FF2B5EF4-FFF2-40B4-BE49-F238E27FC236}">
                  <a16:creationId xmlns:a16="http://schemas.microsoft.com/office/drawing/2014/main" id="{FA0B47E2-7114-C445-6BA1-D1670B02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58256B2F-3F5B-9174-CAE5-9C58C1737497}"/>
              </a:ext>
            </a:extLst>
          </p:cNvPr>
          <p:cNvGrpSpPr/>
          <p:nvPr/>
        </p:nvGrpSpPr>
        <p:grpSpPr>
          <a:xfrm>
            <a:off x="9032546" y="1276268"/>
            <a:ext cx="720000" cy="720000"/>
            <a:chOff x="8494276" y="748802"/>
            <a:chExt cx="1800000" cy="180000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0FFDFA90-5F1E-BA9F-D38F-49792ADC5ACA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0A3D4FCB-4A79-0B5D-FE3B-3E7607968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pic>
        <p:nvPicPr>
          <p:cNvPr id="168" name="Image 167">
            <a:extLst>
              <a:ext uri="{FF2B5EF4-FFF2-40B4-BE49-F238E27FC236}">
                <a16:creationId xmlns:a16="http://schemas.microsoft.com/office/drawing/2014/main" id="{3226BD3D-BFB9-377F-79C6-17CEDCD41445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8989225" y="2712728"/>
            <a:ext cx="720000" cy="720000"/>
          </a:xfrm>
          <a:prstGeom prst="rect">
            <a:avLst/>
          </a:prstGeom>
        </p:spPr>
      </p:pic>
      <p:pic>
        <p:nvPicPr>
          <p:cNvPr id="169" name="Image 168">
            <a:extLst>
              <a:ext uri="{FF2B5EF4-FFF2-40B4-BE49-F238E27FC236}">
                <a16:creationId xmlns:a16="http://schemas.microsoft.com/office/drawing/2014/main" id="{E6A63A40-FC35-A62D-CD46-743B5AA4534D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8129680" y="3021701"/>
            <a:ext cx="720000" cy="26379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2E96551-8F2C-1928-4A93-786E71F001F6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8852128" y="205577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0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0D58EFB-025E-6631-9F01-F6F106DF8DC3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F053BD-7630-9B95-B356-B430F64FC2FD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ECAC018-1AB7-F87C-C335-54883C51368B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29334F3-F290-F36A-7A6F-9958386B80B1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B47603-5326-4E60-0B7C-45CFB48A4548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536A53F-6DFE-B8A6-A622-1C25A0B107B1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2E616E4-6585-8EDB-3641-FB3892D27550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4C8CE4F-8E49-A29B-84D6-230B2F42B7C8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1F4350B-525A-AAC7-1718-1760F47B10C4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AF9948E-86FE-F7CD-BCE3-387099E8F8F2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CC496D5-A2DF-9F2E-598B-D02C0E3B8F0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2E9817-45BE-438F-3991-B8518149EB16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A508BAB-BD61-C833-9445-B93FC99E55E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490B18D-6E36-38FC-B025-3EBC7E2777A7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Train simple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9B73902-081D-4F80-D568-98D692B2A01B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6E6954B-5DCB-8A06-1F2B-7049303F5B83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B3827407-3BBC-08FF-4D78-583BE7FC8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476D4C05-D3B0-9CE5-A852-730C39D2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BCE8BA8-A316-8F13-A889-0AF0827CD973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9F5F46C-0942-CF5D-269D-15340AD7A61D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A8F99B85-9125-2E7C-9236-1284B6EFE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B219745-62E7-EE29-78F1-6119394D095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158AE61-4ABC-867F-AC05-B7D8A9263F3B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D80F8C4-FD4A-F00F-C722-EC65E60B0220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1B4E2BBA-7070-114D-0EAE-843513377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2A1C89F0-975F-0844-E9E7-B5E531B1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17AD3B2-D17B-7A13-C318-897B93F4F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AE132412-8AA2-63D6-7459-1E971691CF69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F857A5D-0973-2932-6823-4D8036A44148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13F3BFB4-6B18-C9C3-0A5B-A30E2B2B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3A2B7DEE-7041-5F69-C3F8-600FB6CF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1E5E62C-CBDF-79DB-EDB1-8D6427277EE2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80937B82-9E6B-3954-0226-74D703711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BA9B14FF-3E88-F532-0D45-8A4FA3CD5236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7187C8A-BF64-4F4A-29A7-D672904977B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768675D5-02CE-BC85-A0E9-BAD176995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487B0B5-4601-B315-08CE-F67636F0CF42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4C820987-660F-A302-AAF4-6FB962925C25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BD6D3E3-EDDF-C070-92C2-D6B68F76BF7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4F69612A-C482-89E0-05A0-1E833FB5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BCDA112A-C026-CBFC-C821-03B5B08E94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C4AB4FA5-76F6-E29C-D250-AA74E2B0DB63}"/>
              </a:ext>
            </a:extLst>
          </p:cNvPr>
          <p:cNvCxnSpPr>
            <a:cxnSpLocks/>
            <a:stCxn id="8" idx="3"/>
            <a:endCxn id="46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0A6A7B0-D75F-34D1-1D2A-5D181F72D5A9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E8703159-8B56-5021-4668-751E1D2F75C6}"/>
              </a:ext>
            </a:extLst>
          </p:cNvPr>
          <p:cNvCxnSpPr>
            <a:cxnSpLocks/>
            <a:stCxn id="46" idx="1"/>
            <a:endCxn id="12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65DDE296-73CF-CDAD-28DB-34197844E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F92FED91-21D4-2E20-8F58-C94742E6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5F8D7C8-939A-E08C-525A-981E90D6F36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rotation R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57A98D50-B5E1-7F1C-B167-86DDD8B5817C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CBF104BE-7F07-5C42-A9F1-1955E0CC0B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F38D1146-175C-4897-2311-91CA60FAF08C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5F320CC6-4FB5-9D6D-F5D9-B648F9D8CFFC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0E3334D-CE40-ED3F-0848-7271E103E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433F9D8-6146-7A5B-66C4-4FF6916FD78A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D185444-403C-D66D-3F4E-DF1B9488337D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23A603EE-FEB5-FB37-0D21-86976EBA17BA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29235CBD-E704-F417-3249-114621DBE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pic>
        <p:nvPicPr>
          <p:cNvPr id="60" name="Image 59">
            <a:extLst>
              <a:ext uri="{FF2B5EF4-FFF2-40B4-BE49-F238E27FC236}">
                <a16:creationId xmlns:a16="http://schemas.microsoft.com/office/drawing/2014/main" id="{C46DA940-52E7-841F-3C1F-9A71CB0BF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37" y="3779927"/>
            <a:ext cx="434918" cy="152010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5DCB0321-6276-2D9F-7D27-236E362C50FC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95339583-B136-85DD-9290-0DAAE1535F9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7C27A614-E320-082D-5239-B0EFD3AFEC85}"/>
                </a:ext>
              </a:extLst>
            </p:cNvPr>
            <p:cNvSpPr txBox="1"/>
            <p:nvPr/>
          </p:nvSpPr>
          <p:spPr>
            <a:xfrm rot="16200000">
              <a:off x="8798745" y="3278541"/>
              <a:ext cx="19180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rotation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3A374177-B349-B0D4-75D2-AC9EEC05EB5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65" name="Flèche : virage 64">
              <a:extLst>
                <a:ext uri="{FF2B5EF4-FFF2-40B4-BE49-F238E27FC236}">
                  <a16:creationId xmlns:a16="http://schemas.microsoft.com/office/drawing/2014/main" id="{200793C2-5E5E-684B-9AE1-72FDEDE7D747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BCA4AD5B-C2BB-BA10-A2B3-5D56647D9D30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E5A7627B-ED67-6E55-81E8-A1B34BCF7827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93BA99A4-09CA-BBF4-9D95-D12BA5D7C0A8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A5E74058-1454-B56F-69C0-0737C4899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pic>
        <p:nvPicPr>
          <p:cNvPr id="70" name="Image 69">
            <a:extLst>
              <a:ext uri="{FF2B5EF4-FFF2-40B4-BE49-F238E27FC236}">
                <a16:creationId xmlns:a16="http://schemas.microsoft.com/office/drawing/2014/main" id="{8CA2B42F-B562-5FB1-1C1E-D3366CC37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p:grpSp>
        <p:nvGrpSpPr>
          <p:cNvPr id="71" name="Groupe 70">
            <a:extLst>
              <a:ext uri="{FF2B5EF4-FFF2-40B4-BE49-F238E27FC236}">
                <a16:creationId xmlns:a16="http://schemas.microsoft.com/office/drawing/2014/main" id="{7B989405-C81F-97C2-19F4-4F4ECD5AF51E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DAB2E7B4-E753-278A-8FEF-E68F7D1DF740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5D258DF4-4154-924D-2E00-EA95F15B7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E5104D9B-25B7-461F-6115-0B05527D20E2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2B2EEB95-FEBF-1AAE-43B8-30BFBBBC0CB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C4D2A5C1-140A-68E3-B356-1067A663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5AF7E2D4-7F33-36D7-D138-A9F62B995D0D}"/>
              </a:ext>
            </a:extLst>
          </p:cNvPr>
          <p:cNvGrpSpPr/>
          <p:nvPr/>
        </p:nvGrpSpPr>
        <p:grpSpPr>
          <a:xfrm>
            <a:off x="4256938" y="4184682"/>
            <a:ext cx="360000" cy="360000"/>
            <a:chOff x="5404964" y="4396133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2E08B993-2B7A-4A11-280C-86CE3EADC505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95AD564C-6E3E-00C2-D987-DB0BB5EA2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D806A86-C9C7-A1FE-FAA7-65475FD3A239}"/>
              </a:ext>
            </a:extLst>
          </p:cNvPr>
          <p:cNvGrpSpPr/>
          <p:nvPr/>
        </p:nvGrpSpPr>
        <p:grpSpPr>
          <a:xfrm>
            <a:off x="5722022" y="3972769"/>
            <a:ext cx="360000" cy="360000"/>
            <a:chOff x="5404964" y="4396133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D4E68315-80A1-CA93-4BBD-072A7B76617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4A0F208E-A3A0-5103-352F-A6D6CE7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C0001C8F-687F-FA5A-D8F7-90D828DB22D9}"/>
              </a:ext>
            </a:extLst>
          </p:cNvPr>
          <p:cNvGrpSpPr/>
          <p:nvPr/>
        </p:nvGrpSpPr>
        <p:grpSpPr>
          <a:xfrm>
            <a:off x="7012093" y="3960992"/>
            <a:ext cx="360000" cy="360000"/>
            <a:chOff x="5404964" y="4396133"/>
            <a:chExt cx="1800000" cy="1800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25869531-99F0-CBD0-292F-CA06B7AD246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76B7A53E-7608-3411-8CD5-85A665E1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2104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Grand écran</PresentationFormat>
  <Paragraphs>51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41</cp:revision>
  <dcterms:created xsi:type="dcterms:W3CDTF">2023-03-16T12:01:27Z</dcterms:created>
  <dcterms:modified xsi:type="dcterms:W3CDTF">2023-04-05T20:52:13Z</dcterms:modified>
</cp:coreProperties>
</file>