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4474-AC04-B6B6-6479-67E6416B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A634C-298A-0E95-62FF-5CD17805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1C2DE-2693-7C0D-CE5D-69403D7D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B399A-D3D4-B416-70A5-13DABF71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A36CA-ED8D-A3B6-01DC-214E200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3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30A0B-94F1-C167-A239-E2308E0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A8BC6F-4A28-F3B9-975A-4FEF41E6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404F0-32A0-BB14-1281-5E96598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2AF0B-69FE-4507-2B68-3867883E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BB05-A47D-F304-CAAE-21A09BF1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3B91E9-1628-A1A9-B9D9-5FDC84CEC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9BE0B3-5F4C-8FFB-A41C-E06F21962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BBA38-86C5-1160-A268-0D958A05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68964-F0C4-6AA8-97F8-93FDC902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64B99-38A0-6A0A-020D-0D4AE21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33A1E-0D73-C1F2-F53B-98A7F568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33746-BE02-8995-74CD-22671AC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E4CA0-2A0E-1D3B-5A49-CC07FF11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22352-A277-5554-489C-A449D3F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8BC3E-A288-4E86-D385-33BA0E10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CA52-EC18-4417-E773-A919683C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843E8-FF3E-8CBE-1D29-CFB254F3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EB289-C2C6-37C4-E3B5-5725DC9C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B7963-6913-EE6C-1BAC-B2582E7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5E63F-8F71-18C6-0E20-39AD0314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8D95E-C189-6EC6-DE3D-03A4B7EC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B1A88-BB61-5D55-04AE-49FBC127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4EAA7-9E08-DF84-C75E-E3FD1DAB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722AD7-DFB1-44AA-24C1-5A9247B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CC08-BC8B-D805-20FF-E985EAEC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14943-4CBD-78FD-BC92-A664DBE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5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894A-4F50-189C-6877-3B118AAE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EC7AA-8E3C-98C1-D120-859DA98C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8ACF8-5D29-81E2-2893-5C41CBAE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A8689-E7D6-6467-F6B4-13319FE2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FDE516-83DE-00B9-8336-6B98BD1D0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FD9DCF-F80A-5FFF-FA62-4081AA6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100FD8-A133-F8A0-DB25-B20D6ACA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D54BC7-CDBC-DD97-EE5C-57722E7B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26DD9-8735-16FB-CCA7-C55DC94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5BB6C7-B17A-63F4-065F-FF11A224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19F7E-E98D-96D4-2DF0-E4A254E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1F30D7-4AFA-C2B8-08DD-C8960AEF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4E1F64-F661-73CD-D698-9958F225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7ED1E-B929-9975-1B7D-68FF64F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0C40A7-7A4C-B66B-3633-2F6663C6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6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18CDA-8FBD-6F30-FFC9-D9A61C3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6447D-D369-81DA-685C-9CC21835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9F82B-4108-9F7A-543C-D0AA3FEA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1D33EE-7CAA-D524-C72A-BFAEBAD8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CC01E2-4943-D9A6-9A4E-B777DE5E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CBD29-F07E-53E9-74D2-15773DC7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B25D5-ED65-A360-4818-713C101A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E591E-A08C-852C-F7EF-77C0CC7A7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CEB036-6E66-FAF7-48B1-86E9C107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DCC484-E72C-57AF-0FFD-D86CE22B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F773B4-4787-D993-06E3-92A2F9A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344BC-1FFF-A7D7-6913-6F4AF2F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1424F1-5F85-7E2F-23C9-ED5942E4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D3F4F-1002-74BD-13EB-A625E89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37533-723F-E86E-E497-C531377B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8E3F-CEE9-410C-A89B-EC71782D6E22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7AC52-92C9-B660-AC9B-C68BCA48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90807-B1FE-6AD0-E9A1-4A45AF65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70E83-7FF8-FB39-B642-4BD16FA70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9A4842-C5E1-DDCB-BBB7-C48CE1657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5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A02E0D-18DA-5C94-51D6-F959E936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1" y="1526541"/>
            <a:ext cx="6078117" cy="3554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FA8E07-4A41-D228-F271-7256C7DDB00A}"/>
              </a:ext>
            </a:extLst>
          </p:cNvPr>
          <p:cNvSpPr/>
          <p:nvPr/>
        </p:nvSpPr>
        <p:spPr>
          <a:xfrm>
            <a:off x="3721100" y="1968500"/>
            <a:ext cx="3460750" cy="112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33DED-0710-FD3D-8FEC-A378BC8E2ED3}"/>
              </a:ext>
            </a:extLst>
          </p:cNvPr>
          <p:cNvSpPr/>
          <p:nvPr/>
        </p:nvSpPr>
        <p:spPr>
          <a:xfrm>
            <a:off x="3721100" y="1651213"/>
            <a:ext cx="357717" cy="112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0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A67F40-F910-B4E8-B367-8A50A646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4" y="2206749"/>
            <a:ext cx="4169672" cy="2444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49B6C-6B9F-D11C-0AAE-BB9FB3B54375}"/>
              </a:ext>
            </a:extLst>
          </p:cNvPr>
          <p:cNvSpPr/>
          <p:nvPr/>
        </p:nvSpPr>
        <p:spPr>
          <a:xfrm>
            <a:off x="5154084" y="2486660"/>
            <a:ext cx="905933" cy="165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E17355-CAB3-EB76-04CF-D5FE64BF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91" y="1138570"/>
            <a:ext cx="5636818" cy="458086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2CFE7-17D1-B66E-D0D5-D7E1096EF1AC}"/>
              </a:ext>
            </a:extLst>
          </p:cNvPr>
          <p:cNvSpPr/>
          <p:nvPr/>
        </p:nvSpPr>
        <p:spPr>
          <a:xfrm>
            <a:off x="3561345" y="1403683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734D50-C1C4-0B91-A146-ED83B9F83B3A}"/>
              </a:ext>
            </a:extLst>
          </p:cNvPr>
          <p:cNvSpPr/>
          <p:nvPr/>
        </p:nvSpPr>
        <p:spPr>
          <a:xfrm>
            <a:off x="4331366" y="1403684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204C5-3FC4-5BD5-4182-E7FE081218F3}"/>
              </a:ext>
            </a:extLst>
          </p:cNvPr>
          <p:cNvSpPr/>
          <p:nvPr/>
        </p:nvSpPr>
        <p:spPr>
          <a:xfrm>
            <a:off x="3715350" y="2002054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BC22CEE-7964-2312-4BF8-FA94170E3D61}"/>
              </a:ext>
            </a:extLst>
          </p:cNvPr>
          <p:cNvSpPr/>
          <p:nvPr/>
        </p:nvSpPr>
        <p:spPr>
          <a:xfrm>
            <a:off x="4023359" y="244642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64D34F-F631-9829-F102-6020F1A8A54A}"/>
              </a:ext>
            </a:extLst>
          </p:cNvPr>
          <p:cNvSpPr/>
          <p:nvPr/>
        </p:nvSpPr>
        <p:spPr>
          <a:xfrm>
            <a:off x="4331367" y="304479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D16AF3-F8F1-A0FF-02CC-266E10253EAD}"/>
              </a:ext>
            </a:extLst>
          </p:cNvPr>
          <p:cNvSpPr/>
          <p:nvPr/>
        </p:nvSpPr>
        <p:spPr>
          <a:xfrm>
            <a:off x="7360317" y="475929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078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D3BDC7D-3426-1C23-7CCF-D7F1E7E1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4" y="274889"/>
            <a:ext cx="4590875" cy="49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00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2023-02-24T19:27:21Z</dcterms:created>
  <dcterms:modified xsi:type="dcterms:W3CDTF">2023-10-17T19:42:28Z</dcterms:modified>
</cp:coreProperties>
</file>