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44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5" y="59283"/>
            <a:ext cx="6323530" cy="687852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C8CD438-00AC-5FEE-2B90-A4A307AB2782}"/>
              </a:ext>
            </a:extLst>
          </p:cNvPr>
          <p:cNvSpPr/>
          <p:nvPr/>
        </p:nvSpPr>
        <p:spPr>
          <a:xfrm>
            <a:off x="3554505" y="519992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755757C-986E-45D6-5DF6-AA4919A25E5A}"/>
              </a:ext>
            </a:extLst>
          </p:cNvPr>
          <p:cNvCxnSpPr>
            <a:cxnSpLocks/>
            <a:endCxn id="27" idx="1"/>
          </p:cNvCxnSpPr>
          <p:nvPr/>
        </p:nvCxnSpPr>
        <p:spPr>
          <a:xfrm flipH="1" flipV="1">
            <a:off x="3574044" y="4233624"/>
            <a:ext cx="404146" cy="8184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7144B8-243E-6C9E-3977-4592254ADD01}"/>
              </a:ext>
            </a:extLst>
          </p:cNvPr>
          <p:cNvGrpSpPr/>
          <p:nvPr/>
        </p:nvGrpSpPr>
        <p:grpSpPr>
          <a:xfrm>
            <a:off x="975220" y="5587631"/>
            <a:ext cx="719636" cy="432048"/>
            <a:chOff x="204247" y="1842525"/>
            <a:chExt cx="719636" cy="432048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63E59AA2-03D5-505C-F75E-094B87347704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47075168-79D3-B2F1-EB90-08EC3D874D0C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21B19A1-677F-0BC9-2DE6-4136DB4C7CDF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FFA9DB5C-C508-E2B2-9BE1-B8B0526B2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BB84DCA-F7D0-63F2-7987-F16A43567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682FFCB-B440-0D27-803E-3658FB2B0025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llipse 6">
            <a:extLst>
              <a:ext uri="{FF2B5EF4-FFF2-40B4-BE49-F238E27FC236}">
                <a16:creationId xmlns:a16="http://schemas.microsoft.com/office/drawing/2014/main" id="{B8DFD9F1-8EED-0135-40C0-50CA5755FE42}"/>
              </a:ext>
            </a:extLst>
          </p:cNvPr>
          <p:cNvSpPr/>
          <p:nvPr/>
        </p:nvSpPr>
        <p:spPr>
          <a:xfrm>
            <a:off x="2296324" y="606977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5801245-BD95-0124-2B21-2DD236B626E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3708145" y="4924791"/>
            <a:ext cx="270045" cy="301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3E9012A-8544-74D1-D601-FC6DF6B6D2A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635979" y="4132356"/>
            <a:ext cx="0" cy="72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5B7CDD0-546E-C8C5-BB61-A32F39FD1085}"/>
              </a:ext>
            </a:extLst>
          </p:cNvPr>
          <p:cNvCxnSpPr>
            <a:cxnSpLocks/>
          </p:cNvCxnSpPr>
          <p:nvPr/>
        </p:nvCxnSpPr>
        <p:spPr>
          <a:xfrm>
            <a:off x="1838126" y="4135256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63AAD7E-41EE-C726-8BF8-87A9F9586F39}"/>
              </a:ext>
            </a:extLst>
          </p:cNvPr>
          <p:cNvCxnSpPr>
            <a:cxnSpLocks/>
          </p:cNvCxnSpPr>
          <p:nvPr/>
        </p:nvCxnSpPr>
        <p:spPr>
          <a:xfrm flipV="1">
            <a:off x="1837242" y="3810107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5BEFFA6-2BA5-8F1A-516C-F3F3F5FADE5A}"/>
              </a:ext>
            </a:extLst>
          </p:cNvPr>
          <p:cNvCxnSpPr>
            <a:cxnSpLocks/>
          </p:cNvCxnSpPr>
          <p:nvPr/>
        </p:nvCxnSpPr>
        <p:spPr>
          <a:xfrm flipV="1">
            <a:off x="5438126" y="3810107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5E25296-D4BC-1B77-A458-30F297B05ED8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1604856" y="5669204"/>
            <a:ext cx="0" cy="5295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4B1D3AC-A70F-C660-C33A-9852F7130AD6}"/>
              </a:ext>
            </a:extLst>
          </p:cNvPr>
          <p:cNvCxnSpPr>
            <a:cxnSpLocks/>
          </p:cNvCxnSpPr>
          <p:nvPr/>
        </p:nvCxnSpPr>
        <p:spPr>
          <a:xfrm>
            <a:off x="1618455" y="6069987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FCDFFD7-0A2F-EDFD-9605-AB9A6AA9B478}"/>
              </a:ext>
            </a:extLst>
          </p:cNvPr>
          <p:cNvCxnSpPr>
            <a:cxnSpLocks/>
          </p:cNvCxnSpPr>
          <p:nvPr/>
        </p:nvCxnSpPr>
        <p:spPr>
          <a:xfrm flipH="1">
            <a:off x="1618424" y="6067731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9E99202B-C9E6-841D-1BA3-67B24C12676C}"/>
              </a:ext>
            </a:extLst>
          </p:cNvPr>
          <p:cNvSpPr/>
          <p:nvPr/>
        </p:nvSpPr>
        <p:spPr>
          <a:xfrm>
            <a:off x="3818759" y="51862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17564C9-6F52-5BA5-51A5-B85C4640020D}"/>
              </a:ext>
            </a:extLst>
          </p:cNvPr>
          <p:cNvSpPr/>
          <p:nvPr/>
        </p:nvSpPr>
        <p:spPr>
          <a:xfrm>
            <a:off x="3528240" y="459592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B5A93F1-1AAC-D150-501E-11AE47DBAD3B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3644505" y="5379923"/>
            <a:ext cx="0" cy="63710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A40C62F-8FE7-CA28-7BD0-C2328649C268}"/>
              </a:ext>
            </a:extLst>
          </p:cNvPr>
          <p:cNvCxnSpPr>
            <a:cxnSpLocks/>
          </p:cNvCxnSpPr>
          <p:nvPr/>
        </p:nvCxnSpPr>
        <p:spPr>
          <a:xfrm>
            <a:off x="1706628" y="6017029"/>
            <a:ext cx="365949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0B117F7-D6DF-332B-3AED-76307341AEBC}"/>
              </a:ext>
            </a:extLst>
          </p:cNvPr>
          <p:cNvGrpSpPr/>
          <p:nvPr/>
        </p:nvGrpSpPr>
        <p:grpSpPr>
          <a:xfrm>
            <a:off x="2066925" y="5706557"/>
            <a:ext cx="288000" cy="288000"/>
            <a:chOff x="4943745" y="2850212"/>
            <a:chExt cx="288000" cy="288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44CB5BE-8616-1F8D-C370-9F277C0BA866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DF4B8CA-E678-CE06-B43C-844BD0B32B25}"/>
                </a:ext>
              </a:extLst>
            </p:cNvPr>
            <p:cNvCxnSpPr>
              <a:cxnSpLocks/>
              <a:stCxn id="54" idx="1"/>
              <a:endCxn id="56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18FFB62-4245-1DDC-89BC-BCC73C4F7B97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0173742-26E0-6ECB-3FFF-359A1C709332}"/>
              </a:ext>
            </a:extLst>
          </p:cNvPr>
          <p:cNvGrpSpPr/>
          <p:nvPr/>
        </p:nvGrpSpPr>
        <p:grpSpPr>
          <a:xfrm>
            <a:off x="4934086" y="5706557"/>
            <a:ext cx="288000" cy="288000"/>
            <a:chOff x="4943745" y="2850212"/>
            <a:chExt cx="288000" cy="288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AD9FF9D2-FD9C-F952-2B8B-D69425B08B50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F9DC958A-78F4-8EA7-CD1C-F83DBABF3CD9}"/>
                </a:ext>
              </a:extLst>
            </p:cNvPr>
            <p:cNvCxnSpPr>
              <a:cxnSpLocks/>
              <a:stCxn id="51" idx="1"/>
              <a:endCxn id="53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C32FB5D7-C74D-1499-8E5D-BE50C46E8B4D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4EC9D15-42D5-EE03-0209-5C4F45DEA198}"/>
              </a:ext>
            </a:extLst>
          </p:cNvPr>
          <p:cNvGrpSpPr/>
          <p:nvPr/>
        </p:nvGrpSpPr>
        <p:grpSpPr>
          <a:xfrm>
            <a:off x="4934086" y="4157729"/>
            <a:ext cx="288000" cy="288000"/>
            <a:chOff x="4943745" y="2850212"/>
            <a:chExt cx="288000" cy="28800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2F7E02A1-8D36-8E14-67DE-19D718500059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13D0BE9-3E14-CEDD-DDC6-023292B789CC}"/>
                </a:ext>
              </a:extLst>
            </p:cNvPr>
            <p:cNvCxnSpPr>
              <a:cxnSpLocks/>
              <a:stCxn id="48" idx="1"/>
              <a:endCxn id="50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A2F4140-FE1E-77E7-60BC-ED72077603FE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8DC8BF-3948-88DD-2A6C-0E651F198872}"/>
              </a:ext>
            </a:extLst>
          </p:cNvPr>
          <p:cNvGrpSpPr/>
          <p:nvPr/>
        </p:nvGrpSpPr>
        <p:grpSpPr>
          <a:xfrm>
            <a:off x="2066925" y="4163004"/>
            <a:ext cx="288000" cy="288000"/>
            <a:chOff x="4943745" y="2850212"/>
            <a:chExt cx="288000" cy="288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8EF2F52-AD68-E6CC-89C2-64A02E0B648A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8997DB3-D854-AA0B-DE2B-4CBC5A3329FE}"/>
                </a:ext>
              </a:extLst>
            </p:cNvPr>
            <p:cNvCxnSpPr>
              <a:cxnSpLocks/>
              <a:stCxn id="45" idx="1"/>
              <a:endCxn id="47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5538F9CE-283B-26C1-9E87-BAC3FA80C010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D4F50460-C027-66A8-8B62-CAA688B31437}"/>
              </a:ext>
            </a:extLst>
          </p:cNvPr>
          <p:cNvSpPr/>
          <p:nvPr/>
        </p:nvSpPr>
        <p:spPr>
          <a:xfrm>
            <a:off x="3556104" y="575545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38694A0-33E0-D897-5C41-ABC8A866AB59}"/>
              </a:ext>
            </a:extLst>
          </p:cNvPr>
          <p:cNvSpPr/>
          <p:nvPr/>
        </p:nvSpPr>
        <p:spPr>
          <a:xfrm>
            <a:off x="3547684" y="420726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BAED752F-8F09-A1F5-5A82-01C7691B1080}"/>
              </a:ext>
            </a:extLst>
          </p:cNvPr>
          <p:cNvGrpSpPr/>
          <p:nvPr/>
        </p:nvGrpSpPr>
        <p:grpSpPr>
          <a:xfrm>
            <a:off x="2274565" y="4360904"/>
            <a:ext cx="1307899" cy="1426013"/>
            <a:chOff x="5368879" y="1782440"/>
            <a:chExt cx="1307899" cy="1426013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4A23B49-D593-2BA4-0F7F-EAFB2ECCA3FF}"/>
                </a:ext>
              </a:extLst>
            </p:cNvPr>
            <p:cNvCxnSpPr>
              <a:cxnSpLocks/>
              <a:stCxn id="26" idx="1"/>
              <a:endCxn id="47" idx="5"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37DEC48-16EA-3802-5161-3966AD2D4B20}"/>
                </a:ext>
              </a:extLst>
            </p:cNvPr>
            <p:cNvCxnSpPr>
              <a:cxnSpLocks/>
              <a:stCxn id="56" idx="7"/>
              <a:endCxn id="27" idx="3"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383C04AC-56D7-6D25-FD8C-0EAF54298F57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66648B3-F7DF-89DC-4F0B-7C9E7D3E61B6}"/>
              </a:ext>
            </a:extLst>
          </p:cNvPr>
          <p:cNvGrpSpPr/>
          <p:nvPr/>
        </p:nvGrpSpPr>
        <p:grpSpPr>
          <a:xfrm>
            <a:off x="3706547" y="4375584"/>
            <a:ext cx="1307899" cy="1411172"/>
            <a:chOff x="5368879" y="1792180"/>
            <a:chExt cx="1307899" cy="1411172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4818F556-A31F-9DBC-3348-0F26FE879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070049-9CB1-0C60-F63B-F1774F350B61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D09C67A5-6198-523A-390C-86379F10DDEF}"/>
              </a:ext>
            </a:extLst>
          </p:cNvPr>
          <p:cNvSpPr/>
          <p:nvPr/>
        </p:nvSpPr>
        <p:spPr>
          <a:xfrm>
            <a:off x="2394802" y="4744791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a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D604E93-00F5-EB7B-3D99-11A6B8A33784}"/>
              </a:ext>
            </a:extLst>
          </p:cNvPr>
          <p:cNvSpPr/>
          <p:nvPr/>
        </p:nvSpPr>
        <p:spPr>
          <a:xfrm>
            <a:off x="2398365" y="52553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b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571A635-6074-5378-BE39-1D185FD358E6}"/>
              </a:ext>
            </a:extLst>
          </p:cNvPr>
          <p:cNvSpPr/>
          <p:nvPr/>
        </p:nvSpPr>
        <p:spPr>
          <a:xfrm>
            <a:off x="4712222" y="52553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c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E73E382-0D6E-6C43-CBE4-AADA315A4A55}"/>
              </a:ext>
            </a:extLst>
          </p:cNvPr>
          <p:cNvSpPr/>
          <p:nvPr/>
        </p:nvSpPr>
        <p:spPr>
          <a:xfrm>
            <a:off x="4712222" y="4744791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d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61F402-4B1A-F7E6-10B6-03A93B9A5CE6}"/>
              </a:ext>
            </a:extLst>
          </p:cNvPr>
          <p:cNvSpPr/>
          <p:nvPr/>
        </p:nvSpPr>
        <p:spPr>
          <a:xfrm>
            <a:off x="1823925" y="574873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e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39E4708-C53F-306E-31A8-A43E3BD31F0F}"/>
              </a:ext>
            </a:extLst>
          </p:cNvPr>
          <p:cNvSpPr/>
          <p:nvPr/>
        </p:nvSpPr>
        <p:spPr>
          <a:xfrm>
            <a:off x="4700086" y="575476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f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84E0554-D7D0-02D0-F443-37C437DAA267}"/>
              </a:ext>
            </a:extLst>
          </p:cNvPr>
          <p:cNvSpPr/>
          <p:nvPr/>
        </p:nvSpPr>
        <p:spPr>
          <a:xfrm>
            <a:off x="1837105" y="420898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46CB755-F60E-12C2-EEE0-26C0E0868DF7}"/>
              </a:ext>
            </a:extLst>
          </p:cNvPr>
          <p:cNvSpPr/>
          <p:nvPr/>
        </p:nvSpPr>
        <p:spPr>
          <a:xfrm>
            <a:off x="1837105" y="420726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B69238-DD87-192C-D033-B12F7FC9ACD7}"/>
              </a:ext>
            </a:extLst>
          </p:cNvPr>
          <p:cNvSpPr/>
          <p:nvPr/>
        </p:nvSpPr>
        <p:spPr>
          <a:xfrm>
            <a:off x="4687066" y="421542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h</a:t>
            </a:r>
            <a:endParaRPr lang="fr-FR" sz="1400" b="1" dirty="0">
              <a:solidFill>
                <a:srgbClr val="00B0F0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2DD8C95-D674-C9DE-3BB8-69D47C56FFB6}"/>
              </a:ext>
            </a:extLst>
          </p:cNvPr>
          <p:cNvCxnSpPr>
            <a:cxnSpLocks/>
          </p:cNvCxnSpPr>
          <p:nvPr/>
        </p:nvCxnSpPr>
        <p:spPr>
          <a:xfrm>
            <a:off x="4404973" y="1118681"/>
            <a:ext cx="1243815" cy="117370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1BE3445-09C1-ECE2-46F4-8C6053C0E436}"/>
              </a:ext>
            </a:extLst>
          </p:cNvPr>
          <p:cNvCxnSpPr>
            <a:cxnSpLocks/>
          </p:cNvCxnSpPr>
          <p:nvPr/>
        </p:nvCxnSpPr>
        <p:spPr>
          <a:xfrm flipV="1">
            <a:off x="3706547" y="4365844"/>
            <a:ext cx="1299479" cy="142601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04426025-1FC7-1328-E60F-1EDF479C5182}"/>
              </a:ext>
            </a:extLst>
          </p:cNvPr>
          <p:cNvGrpSpPr/>
          <p:nvPr/>
        </p:nvGrpSpPr>
        <p:grpSpPr>
          <a:xfrm>
            <a:off x="7093813" y="670504"/>
            <a:ext cx="4131111" cy="3010865"/>
            <a:chOff x="7093813" y="670504"/>
            <a:chExt cx="4131111" cy="3010865"/>
          </a:xfrm>
        </p:grpSpPr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F08E1198-FE80-C9D1-71D7-26DB7BD09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4934" y="2401034"/>
              <a:ext cx="1572691" cy="119510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headEnd type="stealth" w="med" len="lg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ECDECEDF-4A71-C600-B0B4-DABDBD14EB5E}"/>
                </a:ext>
              </a:extLst>
            </p:cNvPr>
            <p:cNvCxnSpPr>
              <a:cxnSpLocks/>
            </p:cNvCxnSpPr>
            <p:nvPr/>
          </p:nvCxnSpPr>
          <p:spPr>
            <a:xfrm>
              <a:off x="9771983" y="1347369"/>
              <a:ext cx="952820" cy="96620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D90AF7FB-E9A3-C52C-CED0-D59F8BCF64E1}"/>
                </a:ext>
              </a:extLst>
            </p:cNvPr>
            <p:cNvCxnSpPr>
              <a:cxnSpLocks/>
              <a:stCxn id="144" idx="4"/>
            </p:cNvCxnSpPr>
            <p:nvPr/>
          </p:nvCxnSpPr>
          <p:spPr>
            <a:xfrm>
              <a:off x="8642508" y="3057296"/>
              <a:ext cx="0" cy="21467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8F0A230-6EF7-26EB-9384-E0BB77ADA87B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3144909"/>
              <a:ext cx="0" cy="1270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1D7C851-C4E5-67A9-F9F0-9E03FC90203E}"/>
                </a:ext>
              </a:extLst>
            </p:cNvPr>
            <p:cNvCxnSpPr>
              <a:cxnSpLocks/>
              <a:stCxn id="137" idx="5"/>
              <a:endCxn id="148" idx="7"/>
            </p:cNvCxnSpPr>
            <p:nvPr/>
          </p:nvCxnSpPr>
          <p:spPr>
            <a:xfrm flipH="1" flipV="1">
              <a:off x="7472474" y="1924468"/>
              <a:ext cx="1564427" cy="1195100"/>
            </a:xfrm>
            <a:prstGeom prst="line">
              <a:avLst/>
            </a:prstGeom>
            <a:noFill/>
            <a:ln w="28575">
              <a:solidFill>
                <a:srgbClr val="00B05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A264C51-4934-9D88-1502-AF7F5DC450BB}"/>
                </a:ext>
              </a:extLst>
            </p:cNvPr>
            <p:cNvGrpSpPr/>
            <p:nvPr/>
          </p:nvGrpSpPr>
          <p:grpSpPr>
            <a:xfrm>
              <a:off x="8883261" y="1924468"/>
              <a:ext cx="1599051" cy="1221460"/>
              <a:chOff x="8883261" y="1924468"/>
              <a:chExt cx="1599051" cy="1221460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CEB7AD91-FE9B-50AB-F22D-F22D2E87767A}"/>
                  </a:ext>
                </a:extLst>
              </p:cNvPr>
              <p:cNvCxnSpPr>
                <a:cxnSpLocks/>
                <a:stCxn id="137" idx="3"/>
                <a:endCxn id="67" idx="7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D026A185-BF60-2D1B-357B-C834FBE12079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7DF7717B-3AAB-4A9E-7E79-3E8BFAF5528D}"/>
                </a:ext>
              </a:extLst>
            </p:cNvPr>
            <p:cNvGrpSpPr/>
            <p:nvPr/>
          </p:nvGrpSpPr>
          <p:grpSpPr>
            <a:xfrm>
              <a:off x="8552508" y="1835836"/>
              <a:ext cx="1599051" cy="1221460"/>
              <a:chOff x="8883261" y="1924468"/>
              <a:chExt cx="1599051" cy="1221460"/>
            </a:xfrm>
          </p:grpSpPr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520E6B7A-AB8A-9DCC-37E5-7A53E493902A}"/>
                  </a:ext>
                </a:extLst>
              </p:cNvPr>
              <p:cNvCxnSpPr>
                <a:cxnSpLocks/>
                <a:stCxn id="144" idx="3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88A47433-7FB5-F481-DE5B-72861C3AC0CD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FFEF93B-E38A-630A-7851-62896FE33567}"/>
                </a:ext>
              </a:extLst>
            </p:cNvPr>
            <p:cNvSpPr/>
            <p:nvPr/>
          </p:nvSpPr>
          <p:spPr>
            <a:xfrm>
              <a:off x="9861519" y="120144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1</a:t>
              </a:r>
              <a:endParaRPr lang="fr-FR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56399BAF-505C-202A-F80F-927E51284566}"/>
                </a:ext>
              </a:extLst>
            </p:cNvPr>
            <p:cNvGrpSpPr/>
            <p:nvPr/>
          </p:nvGrpSpPr>
          <p:grpSpPr>
            <a:xfrm rot="10800000">
              <a:off x="8757237" y="761867"/>
              <a:ext cx="432048" cy="145926"/>
              <a:chOff x="2286259" y="3655813"/>
              <a:chExt cx="432048" cy="145926"/>
            </a:xfrm>
          </p:grpSpPr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43D76408-DF21-7A1B-5931-B008D4FD4B2A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B24B23BF-3F13-9B6D-44D2-C855778D2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F761BC94-AE66-8B40-2DE7-48D5F25B82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568A2F1-3685-5FB2-4BEA-60AA57E7B451}"/>
                </a:ext>
              </a:extLst>
            </p:cNvPr>
            <p:cNvSpPr/>
            <p:nvPr/>
          </p:nvSpPr>
          <p:spPr>
            <a:xfrm>
              <a:off x="8361214" y="83483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07F8F312-B080-FC71-0F0A-CD63F0E683C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1441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06C644E3-4D2C-C69B-B90A-8AA4460F87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909006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34CE4D1-8327-F47E-D295-2D71A07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0" cy="38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60040424-0CA6-07CF-122F-520C31303CDB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278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6DC098D-0998-271A-781D-C575BEF241C4}"/>
                </a:ext>
              </a:extLst>
            </p:cNvPr>
            <p:cNvSpPr/>
            <p:nvPr/>
          </p:nvSpPr>
          <p:spPr>
            <a:xfrm>
              <a:off x="10508803" y="945549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C000"/>
                  </a:solidFill>
                </a:rPr>
                <a:t>2</a:t>
              </a:r>
              <a:endParaRPr lang="fr-FR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35312EA9-BECE-DBC8-058C-78377B222F41}"/>
                </a:ext>
              </a:extLst>
            </p:cNvPr>
            <p:cNvSpPr/>
            <p:nvPr/>
          </p:nvSpPr>
          <p:spPr>
            <a:xfrm>
              <a:off x="10659172" y="178773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C00000"/>
                  </a:solidFill>
                </a:rPr>
                <a:t>3</a:t>
              </a:r>
              <a:endParaRPr lang="fr-FR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2A3F10B-0235-EB1F-E47A-ECB1E02BD04B}"/>
                </a:ext>
              </a:extLst>
            </p:cNvPr>
            <p:cNvCxnSpPr>
              <a:cxnSpLocks/>
              <a:stCxn id="67" idx="7"/>
              <a:endCxn id="133" idx="7"/>
            </p:cNvCxnSpPr>
            <p:nvPr/>
          </p:nvCxnSpPr>
          <p:spPr>
            <a:xfrm flipV="1">
              <a:off x="10482312" y="1443808"/>
              <a:ext cx="367329" cy="48066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2D3720B6-7388-407E-48D5-27187ECE29B7}"/>
                </a:ext>
              </a:extLst>
            </p:cNvPr>
            <p:cNvCxnSpPr>
              <a:cxnSpLocks/>
              <a:stCxn id="106" idx="1"/>
              <a:endCxn id="67" idx="5"/>
            </p:cNvCxnSpPr>
            <p:nvPr/>
          </p:nvCxnSpPr>
          <p:spPr>
            <a:xfrm>
              <a:off x="10024532" y="1834468"/>
              <a:ext cx="457780" cy="21728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6C1FA3B-2CC8-4731-25CB-C62E5AC47474}"/>
                </a:ext>
              </a:extLst>
            </p:cNvPr>
            <p:cNvSpPr/>
            <p:nvPr/>
          </p:nvSpPr>
          <p:spPr>
            <a:xfrm>
              <a:off x="9998172" y="180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A488FBE8-7D08-BA73-1E7A-89C0CD594063}"/>
                </a:ext>
              </a:extLst>
            </p:cNvPr>
            <p:cNvGrpSpPr/>
            <p:nvPr/>
          </p:nvGrpSpPr>
          <p:grpSpPr>
            <a:xfrm>
              <a:off x="9604230" y="1191969"/>
              <a:ext cx="904442" cy="886139"/>
              <a:chOff x="9604230" y="1191969"/>
              <a:chExt cx="904442" cy="886139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7C8357FD-1041-D799-2896-640E8F82D2BC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9E6B5954-D6BC-FEEB-77E3-23224A06E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96B3173E-057E-6845-D138-9DA272CACD2C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ABE38658-BABC-C3F8-71B9-2519CAEFB364}"/>
                </a:ext>
              </a:extLst>
            </p:cNvPr>
            <p:cNvGrpSpPr/>
            <p:nvPr/>
          </p:nvGrpSpPr>
          <p:grpSpPr>
            <a:xfrm>
              <a:off x="9971559" y="711309"/>
              <a:ext cx="904442" cy="886139"/>
              <a:chOff x="9604230" y="1191969"/>
              <a:chExt cx="904442" cy="886139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7ED467E4-EA41-6775-9C2A-3017AD2A07DA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FDE7B619-8D01-7ACD-5998-5EBD353A9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77B17962-07D3-37DD-47CD-AD3645C7A415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7049AF87-8C5C-5F92-A0D2-5D3F9C47FA36}"/>
                </a:ext>
              </a:extLst>
            </p:cNvPr>
            <p:cNvSpPr/>
            <p:nvPr/>
          </p:nvSpPr>
          <p:spPr>
            <a:xfrm>
              <a:off x="10024116" y="2313573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4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EEC281E2-2649-8C32-E278-5AB7E1464126}"/>
                </a:ext>
              </a:extLst>
            </p:cNvPr>
            <p:cNvGrpSpPr/>
            <p:nvPr/>
          </p:nvGrpSpPr>
          <p:grpSpPr>
            <a:xfrm flipH="1">
              <a:off x="7446114" y="1191969"/>
              <a:ext cx="904442" cy="886139"/>
              <a:chOff x="9604230" y="1191969"/>
              <a:chExt cx="904442" cy="886139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094B9F5D-CCBB-0750-A8BA-9A694F467962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802C1449-EA3E-CBEC-7DED-9AAC8991C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2D76549-0438-09FD-1AFB-649C48FA84BB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ABA27A1B-3797-C309-7B45-954086F87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2508" y="3271968"/>
              <a:ext cx="330753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73B9492-A56E-9C8A-F956-87B049068A0F}"/>
                </a:ext>
              </a:extLst>
            </p:cNvPr>
            <p:cNvSpPr/>
            <p:nvPr/>
          </p:nvSpPr>
          <p:spPr>
            <a:xfrm>
              <a:off x="9214014" y="2076390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2"/>
                  </a:solidFill>
                </a:rPr>
                <a:t>5</a:t>
              </a:r>
              <a:endParaRPr lang="fr-FR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A1F72AB0-FD73-D0BC-F93D-FD28A5D2E825}"/>
                </a:ext>
              </a:extLst>
            </p:cNvPr>
            <p:cNvSpPr/>
            <p:nvPr/>
          </p:nvSpPr>
          <p:spPr>
            <a:xfrm>
              <a:off x="8368538" y="3069464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1"/>
                  </a:solidFill>
                </a:rPr>
                <a:t>6</a:t>
              </a:r>
              <a:endParaRPr lang="fr-FR" sz="12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/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/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/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/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/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/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/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/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/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/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/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87584C77-AA54-7831-ACF6-528ABCC30E06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08" y="1231899"/>
              <a:ext cx="0" cy="111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572F738E-0DB4-1D82-AFE4-0C5D138F4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4946" y="1282791"/>
              <a:ext cx="153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/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9382098" y="3159805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Par ailleurs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Cinématique inverse : </a:t>
                </a:r>
                <a:endParaRPr lang="fr-FR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fr-FR" dirty="0"/>
                  <a:t> &gt;&gt; Résolution numérique</a:t>
                </a:r>
              </a:p>
              <a:p>
                <a:r>
                  <a:rPr lang="fr-FR" dirty="0"/>
                  <a:t>Cinématique directe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marL="1371600" lvl="3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  <a:blipFill>
                <a:blip r:embed="rId2"/>
                <a:stretch>
                  <a:fillRect l="-443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5" y="290067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5080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pPr/>
                <a:endParaRPr lang="fr-FR" sz="1800" dirty="0"/>
              </a:p>
              <a:p>
                <a:pPr/>
                <a:endParaRPr lang="fr-FR" sz="1800" dirty="0"/>
              </a:p>
            </p:txBody>
          </p:sp>
        </mc:Choice>
        <mc:Fallback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046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Grand écran</PresentationFormat>
  <Paragraphs>72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2020-11-19T19:25:07Z</dcterms:created>
  <dcterms:modified xsi:type="dcterms:W3CDTF">2023-10-17T20:22:23Z</dcterms:modified>
</cp:coreProperties>
</file>