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57" r:id="rId6"/>
    <p:sldId id="258" r:id="rId7"/>
    <p:sldId id="264" r:id="rId8"/>
    <p:sldId id="259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B12B3-B723-4C68-B55E-86EAD0F9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EB319-D126-4EDE-BFE2-F8950D3B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2F975-E7A7-4136-AAC5-D6B81AD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8756B-260B-4084-8336-DBCDE65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E061A-673D-4E69-BB74-4039E307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EF31A-C039-40C7-AB57-8B264FD8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68E33B-6D80-40FB-BB97-FB896B5C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8EC3B-B46A-4612-A452-A365D3AF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2E453-F2FB-49F6-A187-971F085A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44500-B4FA-42B6-A6EE-D2B699E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70C473-B382-46D8-81E4-4162077AB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6737B0-FF81-400E-8096-CE6F2FDC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763BC-B6EC-42BC-83BA-BD7E028D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166B6-AAD2-4F56-943A-D01966D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AB155-7BBE-406A-9E22-CE36BB80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5909A-43A0-4117-9610-EB490B7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968BC-9150-43EA-95A1-FF3F4FF0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85214-6F4E-44C2-8DE5-C9220DD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6AE52-3E06-4D94-8E54-F904713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73B6C-74AD-485F-94D2-C309748A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41B97-43E2-4F56-8B4D-751E8E7F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1F568-FC70-4DFD-8927-0FE61A4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5F2C-164C-4ED6-A6B2-F164B138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07F02-43B5-4424-BC59-6C69B44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5EDD9-612E-4B90-B9C1-4AC4D0D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D10D9-73C1-48D0-82FE-A4B4539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E9933-B5FE-494E-8CC7-96A234156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E589E5-4182-428B-BE20-0CA8C005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1F30AC-32D4-4702-AC16-95C3F1B8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7EC91-31C1-4BA7-9D1B-1AEF9BA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DE4B2-F62D-418C-8436-23D2B579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7009-8B02-478C-8488-10A06CD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5C047E-37F3-44D1-AA2D-FFEBC6C5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C4FC4-20DD-4E20-ADBF-99DB90E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4BD1AD-7B74-46EE-BDFF-722CD71E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170D60-E2B0-4AD5-82D7-8705C27E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E7F644-6DB3-44FD-A401-16F8A85C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A115F9-A1BE-4697-B673-D5C0963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A0A2A1-66B1-418A-9BEF-62197518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8DBC-797E-4158-BE4B-A3757897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C53824-D702-49FE-A27B-68D5538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D70D7-6ECC-4736-8B00-FABA5DA6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A67786-1DA5-47D2-B1FB-9FD04EE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4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05EEAE-79AF-4861-A3A0-9401762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6B3A5A-C0D2-4856-A630-8D0D0949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33349-38BA-43F4-977A-C3BE1012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699BA-B501-4742-A62D-425AAAE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F55D7-538C-476A-808D-1AB9C06D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211B4-11BF-4828-929E-99D45734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DE0699-0560-4AFE-97FD-67D75366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85278-578F-4DCF-B456-9028D7D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0B183-FAB9-4B2E-9A03-4A8CC47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466D4-D79F-416C-837D-03592BC2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538E67-8031-41BE-9245-27213FBD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9B548-B6FA-4B44-B611-A3AE0712A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9087A4-0CD7-4598-BFF8-53D8F2C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C23F0-3F63-4948-B7EA-2129F6F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67A26-DDCD-455E-91B9-B74A4E7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68A6C1-88F1-4E85-BE5E-79EE7B2F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BDD137-5C88-49C0-A8C3-A4A8D501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16B69-F4B1-4A51-B367-D97EBF60F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0D1FD-9A26-442D-B121-8BD206D3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21893-B1B5-4607-A5AE-44CC7D74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8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7.png"/><Relationship Id="rId3" Type="http://schemas.openxmlformats.org/officeDocument/2006/relationships/image" Target="../media/image1.emf"/><Relationship Id="rId7" Type="http://schemas.openxmlformats.org/officeDocument/2006/relationships/image" Target="../media/image112.png"/><Relationship Id="rId12" Type="http://schemas.openxmlformats.org/officeDocument/2006/relationships/image" Target="../media/image1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5.png"/><Relationship Id="rId5" Type="http://schemas.openxmlformats.org/officeDocument/2006/relationships/image" Target="../media/image91.png"/><Relationship Id="rId10" Type="http://schemas.openxmlformats.org/officeDocument/2006/relationships/image" Target="../media/image141.png"/><Relationship Id="rId4" Type="http://schemas.openxmlformats.org/officeDocument/2006/relationships/image" Target="../media/image81.png"/><Relationship Id="rId9" Type="http://schemas.openxmlformats.org/officeDocument/2006/relationships/image" Target="../media/image13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19.emf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5629840" y="42852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40" y="428523"/>
                <a:ext cx="83312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789680" y="1861314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656200" y="85652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901440" y="42852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40" y="428523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3870960" y="157938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0" y="1579388"/>
                <a:ext cx="8331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931919" y="2707575"/>
            <a:ext cx="71432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4AEFA6-8DFF-45A2-BA2A-09E2BF7D253F}"/>
                  </a:ext>
                </a:extLst>
              </p:cNvPr>
              <p:cNvSpPr/>
              <p:nvPr/>
            </p:nvSpPr>
            <p:spPr>
              <a:xfrm>
                <a:off x="4648200" y="604520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4AEFA6-8DFF-45A2-BA2A-09E2BF7D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4520"/>
                <a:ext cx="1008000" cy="50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09E2F0B-6802-4BA6-9759-DB5AED324EFB}"/>
              </a:ext>
            </a:extLst>
          </p:cNvPr>
          <p:cNvCxnSpPr>
            <a:cxnSpLocks/>
          </p:cNvCxnSpPr>
          <p:nvPr/>
        </p:nvCxnSpPr>
        <p:spPr>
          <a:xfrm flipV="1">
            <a:off x="4072200" y="85652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8D336-55D5-4957-9807-D8E211FC19EE}"/>
                  </a:ext>
                </a:extLst>
              </p:cNvPr>
              <p:cNvSpPr/>
              <p:nvPr/>
            </p:nvSpPr>
            <p:spPr>
              <a:xfrm>
                <a:off x="4648200" y="1748474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8D336-55D5-4957-9807-D8E211FC1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748474"/>
                <a:ext cx="1008000" cy="50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D0AF3B2-F9DA-422F-A70E-BEF9431DBF72}"/>
              </a:ext>
            </a:extLst>
          </p:cNvPr>
          <p:cNvCxnSpPr>
            <a:cxnSpLocks/>
          </p:cNvCxnSpPr>
          <p:nvPr/>
        </p:nvCxnSpPr>
        <p:spPr>
          <a:xfrm flipV="1">
            <a:off x="4072200" y="2003554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0E7BA49-E3F7-437D-A652-60FDC3579028}"/>
                  </a:ext>
                </a:extLst>
              </p:cNvPr>
              <p:cNvSpPr txBox="1"/>
              <p:nvPr/>
            </p:nvSpPr>
            <p:spPr>
              <a:xfrm>
                <a:off x="3012440" y="1569871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0E7BA49-E3F7-437D-A652-60FDC3579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40" y="1569871"/>
                <a:ext cx="83312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B7DA0B5-37B6-4EBC-90AE-0B46EC37CEEF}"/>
              </a:ext>
            </a:extLst>
          </p:cNvPr>
          <p:cNvCxnSpPr>
            <a:cxnSpLocks/>
          </p:cNvCxnSpPr>
          <p:nvPr/>
        </p:nvCxnSpPr>
        <p:spPr>
          <a:xfrm flipV="1">
            <a:off x="3183200" y="1997868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FAC60BB-647F-48CE-A834-6F1BBF2A5B4B}"/>
              </a:ext>
            </a:extLst>
          </p:cNvPr>
          <p:cNvCxnSpPr>
            <a:cxnSpLocks/>
          </p:cNvCxnSpPr>
          <p:nvPr/>
        </p:nvCxnSpPr>
        <p:spPr>
          <a:xfrm flipV="1">
            <a:off x="5654240" y="1997868"/>
            <a:ext cx="7792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F23B0E3-2865-45EE-8091-685BD6F57C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43920" y="2427719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4BA87D-E459-40F5-9CB2-6B3894A196DA}"/>
                  </a:ext>
                </a:extLst>
              </p:cNvPr>
              <p:cNvSpPr/>
              <p:nvPr/>
            </p:nvSpPr>
            <p:spPr>
              <a:xfrm>
                <a:off x="4646240" y="2458656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4BA87D-E459-40F5-9CB2-6B3894A19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40" y="2458656"/>
                <a:ext cx="100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890556-FF3B-4D43-ADE5-144F845B18DA}"/>
              </a:ext>
            </a:extLst>
          </p:cNvPr>
          <p:cNvCxnSpPr>
            <a:cxnSpLocks/>
          </p:cNvCxnSpPr>
          <p:nvPr/>
        </p:nvCxnSpPr>
        <p:spPr>
          <a:xfrm flipV="1">
            <a:off x="6102031" y="1989723"/>
            <a:ext cx="1" cy="717852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59C2A26-3359-48D8-9092-9AE088A2338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654240" y="2707575"/>
            <a:ext cx="4417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0BE023-47B2-441F-B58E-F35E95714057}"/>
                  </a:ext>
                </a:extLst>
              </p:cNvPr>
              <p:cNvSpPr txBox="1"/>
              <p:nvPr/>
            </p:nvSpPr>
            <p:spPr>
              <a:xfrm>
                <a:off x="5702682" y="162771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0BE023-47B2-441F-B58E-F35E9571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682" y="1627713"/>
                <a:ext cx="83312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E027467-19FA-4B08-9335-DC4B6B773444}"/>
                  </a:ext>
                </a:extLst>
              </p:cNvPr>
              <p:cNvSpPr txBox="1"/>
              <p:nvPr/>
            </p:nvSpPr>
            <p:spPr>
              <a:xfrm>
                <a:off x="1106424" y="3557016"/>
                <a:ext cx="6684262" cy="2791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b="0" dirty="0"/>
              </a:p>
              <a:p>
                <a:pPr lvl="1"/>
                <a:r>
                  <a:rPr lang="fr-FR" dirty="0"/>
                  <a:t>Par ailleurs,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fr-FR" b="0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E027467-19FA-4B08-9335-DC4B6B77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3557016"/>
                <a:ext cx="6684262" cy="2791662"/>
              </a:xfrm>
              <a:prstGeom prst="rect">
                <a:avLst/>
              </a:prstGeom>
              <a:blipFill>
                <a:blip r:embed="rId10"/>
                <a:stretch>
                  <a:fillRect b="-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D939945-FDE0-4C91-9655-E8AF65E416C4}"/>
                  </a:ext>
                </a:extLst>
              </p:cNvPr>
              <p:cNvSpPr txBox="1"/>
              <p:nvPr/>
            </p:nvSpPr>
            <p:spPr>
              <a:xfrm>
                <a:off x="9081190" y="134207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D939945-FDE0-4C91-9655-E8AF65E4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190" y="1342073"/>
                <a:ext cx="83312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147E23B-4D06-4307-99F9-B76443FAE8DD}"/>
              </a:ext>
            </a:extLst>
          </p:cNvPr>
          <p:cNvCxnSpPr>
            <a:cxnSpLocks/>
          </p:cNvCxnSpPr>
          <p:nvPr/>
        </p:nvCxnSpPr>
        <p:spPr>
          <a:xfrm flipV="1">
            <a:off x="9107550" y="177007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F16089F-1A50-4280-8E9E-ADDDDB882286}"/>
                  </a:ext>
                </a:extLst>
              </p:cNvPr>
              <p:cNvSpPr txBox="1"/>
              <p:nvPr/>
            </p:nvSpPr>
            <p:spPr>
              <a:xfrm>
                <a:off x="7352790" y="134207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F16089F-1A50-4280-8E9E-ADDDDB882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790" y="1342073"/>
                <a:ext cx="83312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88A48B-AF48-4074-BC81-FB3BD883ABAC}"/>
                  </a:ext>
                </a:extLst>
              </p:cNvPr>
              <p:cNvSpPr/>
              <p:nvPr/>
            </p:nvSpPr>
            <p:spPr>
              <a:xfrm>
                <a:off x="8099550" y="1518070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88A48B-AF48-4074-BC81-FB3BD883A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50" y="1518070"/>
                <a:ext cx="1008000" cy="504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B86358A-BDBA-4667-99B9-F188BAD9DE07}"/>
              </a:ext>
            </a:extLst>
          </p:cNvPr>
          <p:cNvCxnSpPr>
            <a:cxnSpLocks/>
          </p:cNvCxnSpPr>
          <p:nvPr/>
        </p:nvCxnSpPr>
        <p:spPr>
          <a:xfrm flipV="1">
            <a:off x="7523550" y="177007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FB6E9-3115-4FFD-A0BC-7AAC54CF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CB76040-025C-4456-9916-A164E1C98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𝜔𝜏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𝜔𝜏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𝜔𝜏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𝜏𝜔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CB76040-025C-4456-9916-A164E1C98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82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18845D-32F4-4D38-9540-C109B81CC6A8}"/>
              </a:ext>
            </a:extLst>
          </p:cNvPr>
          <p:cNvCxnSpPr>
            <a:cxnSpLocks/>
          </p:cNvCxnSpPr>
          <p:nvPr/>
        </p:nvCxnSpPr>
        <p:spPr>
          <a:xfrm>
            <a:off x="341376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921760" y="3286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206248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626BAA4-0142-41E3-87DB-A0F2300A2932}"/>
              </a:ext>
            </a:extLst>
          </p:cNvPr>
          <p:cNvCxnSpPr>
            <a:cxnSpLocks/>
          </p:cNvCxnSpPr>
          <p:nvPr/>
        </p:nvCxnSpPr>
        <p:spPr>
          <a:xfrm>
            <a:off x="4206240" y="34239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/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557520" y="3423919"/>
            <a:ext cx="130048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3F5F7-C871-4739-9A0B-6A7E05D801D5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064000" y="3571240"/>
            <a:ext cx="0" cy="7823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979CF0-85B5-4AAE-950A-4D752EF32542}"/>
              </a:ext>
            </a:extLst>
          </p:cNvPr>
          <p:cNvCxnSpPr>
            <a:cxnSpLocks/>
          </p:cNvCxnSpPr>
          <p:nvPr/>
        </p:nvCxnSpPr>
        <p:spPr>
          <a:xfrm flipV="1">
            <a:off x="6065520" y="3423920"/>
            <a:ext cx="0" cy="92964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3982720" y="3033714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20" y="3033714"/>
                <a:ext cx="83312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</p:cNvCxnSpPr>
          <p:nvPr/>
        </p:nvCxnSpPr>
        <p:spPr>
          <a:xfrm flipH="1">
            <a:off x="4043680" y="4353560"/>
            <a:ext cx="205232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4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712720" y="1030178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030178"/>
                <a:ext cx="843280" cy="479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1920240" y="1127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1594884" y="1976652"/>
            <a:ext cx="3253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038BDA95-785A-41CE-B721-CF84B512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05" y="289611"/>
            <a:ext cx="4231159" cy="322682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E9884FC-D8AD-4C9C-9931-753B12C1111F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2204720" y="1270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271F439-5989-4354-B4F5-FC081944696D}"/>
              </a:ext>
            </a:extLst>
          </p:cNvPr>
          <p:cNvCxnSpPr>
            <a:cxnSpLocks/>
          </p:cNvCxnSpPr>
          <p:nvPr/>
        </p:nvCxnSpPr>
        <p:spPr>
          <a:xfrm>
            <a:off x="1412240" y="1270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AE2724E-C160-4E7A-9477-4AE8E9A60159}"/>
              </a:ext>
            </a:extLst>
          </p:cNvPr>
          <p:cNvCxnSpPr>
            <a:cxnSpLocks/>
          </p:cNvCxnSpPr>
          <p:nvPr/>
        </p:nvCxnSpPr>
        <p:spPr>
          <a:xfrm>
            <a:off x="3556000" y="1270002"/>
            <a:ext cx="6675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5D42A-26CA-431D-B929-71523EB86C45}"/>
                  </a:ext>
                </a:extLst>
              </p:cNvPr>
              <p:cNvSpPr/>
              <p:nvPr/>
            </p:nvSpPr>
            <p:spPr>
              <a:xfrm>
                <a:off x="4270702" y="1111487"/>
                <a:ext cx="662746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5D42A-26CA-431D-B929-71523EB86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702" y="1111487"/>
                <a:ext cx="662746" cy="325089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rganigramme : Jonction de sommaire 24">
            <a:extLst>
              <a:ext uri="{FF2B5EF4-FFF2-40B4-BE49-F238E27FC236}">
                <a16:creationId xmlns:a16="http://schemas.microsoft.com/office/drawing/2014/main" id="{DF21C59D-82D3-48E7-8726-B8C88B24543C}"/>
              </a:ext>
            </a:extLst>
          </p:cNvPr>
          <p:cNvSpPr/>
          <p:nvPr/>
        </p:nvSpPr>
        <p:spPr>
          <a:xfrm>
            <a:off x="1920240" y="1834412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309A2B-BB7E-4AA8-BC6F-2DD066AEA8C2}"/>
                  </a:ext>
                </a:extLst>
              </p:cNvPr>
              <p:cNvSpPr/>
              <p:nvPr/>
            </p:nvSpPr>
            <p:spPr>
              <a:xfrm>
                <a:off x="2712720" y="1736830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309A2B-BB7E-4AA8-BC6F-2DD066AEA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736830"/>
                <a:ext cx="843280" cy="479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F45006B-325F-4EF7-A9BA-5C522E878057}"/>
              </a:ext>
            </a:extLst>
          </p:cNvPr>
          <p:cNvCxnSpPr>
            <a:cxnSpLocks/>
          </p:cNvCxnSpPr>
          <p:nvPr/>
        </p:nvCxnSpPr>
        <p:spPr>
          <a:xfrm>
            <a:off x="2221496" y="1976652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1B2983-E234-49CE-978B-E33D847E2FA1}"/>
                  </a:ext>
                </a:extLst>
              </p:cNvPr>
              <p:cNvSpPr/>
              <p:nvPr/>
            </p:nvSpPr>
            <p:spPr>
              <a:xfrm>
                <a:off x="2729496" y="2464745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1B2983-E234-49CE-978B-E33D847E2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96" y="2464745"/>
                <a:ext cx="843280" cy="479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8C459C0-CB36-401E-AEB4-A199B17CD33E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2062480" y="2118892"/>
            <a:ext cx="0" cy="5856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6F7BA49-A7E3-412F-817F-0EED2E7340AA}"/>
              </a:ext>
            </a:extLst>
          </p:cNvPr>
          <p:cNvCxnSpPr>
            <a:cxnSpLocks/>
          </p:cNvCxnSpPr>
          <p:nvPr/>
        </p:nvCxnSpPr>
        <p:spPr>
          <a:xfrm flipV="1">
            <a:off x="1590572" y="1270000"/>
            <a:ext cx="0" cy="706653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A46D0F-2213-4249-9A1F-95D86CFF618E}"/>
                  </a:ext>
                </a:extLst>
              </p:cNvPr>
              <p:cNvSpPr/>
              <p:nvPr/>
            </p:nvSpPr>
            <p:spPr>
              <a:xfrm>
                <a:off x="772519" y="1050144"/>
                <a:ext cx="772369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A46D0F-2213-4249-9A1F-95D86CFF6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9" y="1050144"/>
                <a:ext cx="772369" cy="325089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rganigramme : Jonction de sommaire 41">
            <a:extLst>
              <a:ext uri="{FF2B5EF4-FFF2-40B4-BE49-F238E27FC236}">
                <a16:creationId xmlns:a16="http://schemas.microsoft.com/office/drawing/2014/main" id="{6A9C8332-3233-49F5-9F30-4E256C73AB32}"/>
              </a:ext>
            </a:extLst>
          </p:cNvPr>
          <p:cNvSpPr/>
          <p:nvPr/>
        </p:nvSpPr>
        <p:spPr>
          <a:xfrm>
            <a:off x="3792279" y="1842475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BAC7180-C76A-4C14-A5A7-1711BF2DDA4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934519" y="1270000"/>
            <a:ext cx="0" cy="5724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225C603-15CA-4BEB-9A0F-D948552B0A08}"/>
              </a:ext>
            </a:extLst>
          </p:cNvPr>
          <p:cNvCxnSpPr>
            <a:cxnSpLocks/>
            <a:stCxn id="27" idx="3"/>
            <a:endCxn id="42" idx="2"/>
          </p:cNvCxnSpPr>
          <p:nvPr/>
        </p:nvCxnSpPr>
        <p:spPr>
          <a:xfrm>
            <a:off x="3556000" y="1976652"/>
            <a:ext cx="236279" cy="806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3805759-7F2E-4FBC-BE53-881295E5C908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4076759" y="1984715"/>
            <a:ext cx="32252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13B0590-142F-44F1-9C10-9B0C6ABEE137}"/>
              </a:ext>
            </a:extLst>
          </p:cNvPr>
          <p:cNvCxnSpPr>
            <a:cxnSpLocks/>
          </p:cNvCxnSpPr>
          <p:nvPr/>
        </p:nvCxnSpPr>
        <p:spPr>
          <a:xfrm flipV="1">
            <a:off x="4238019" y="1984715"/>
            <a:ext cx="0" cy="706653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FB79E35-D8CB-4268-B7ED-0F1187E92D3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3572776" y="2704567"/>
            <a:ext cx="665244" cy="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BB348628-0EE8-4937-B292-C99FE47DF049}"/>
              </a:ext>
            </a:extLst>
          </p:cNvPr>
          <p:cNvCxnSpPr>
            <a:cxnSpLocks/>
          </p:cNvCxnSpPr>
          <p:nvPr/>
        </p:nvCxnSpPr>
        <p:spPr>
          <a:xfrm>
            <a:off x="2054093" y="555285"/>
            <a:ext cx="0" cy="5724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192F182-73C6-48D2-A9ED-DABFF00A051A}"/>
              </a:ext>
            </a:extLst>
          </p:cNvPr>
          <p:cNvCxnSpPr>
            <a:cxnSpLocks/>
          </p:cNvCxnSpPr>
          <p:nvPr/>
        </p:nvCxnSpPr>
        <p:spPr>
          <a:xfrm flipH="1">
            <a:off x="1544888" y="2704569"/>
            <a:ext cx="117444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6BE213-AB85-40E3-B8E1-902DAD92CF49}"/>
                  </a:ext>
                </a:extLst>
              </p:cNvPr>
              <p:cNvSpPr/>
              <p:nvPr/>
            </p:nvSpPr>
            <p:spPr>
              <a:xfrm>
                <a:off x="2089311" y="439170"/>
                <a:ext cx="7723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6BE213-AB85-40E3-B8E1-902DAD92C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11" y="439170"/>
                <a:ext cx="772369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1F8F0F0-1423-4C8C-B1A1-9F3A4E9FBDD6}"/>
                  </a:ext>
                </a:extLst>
              </p:cNvPr>
              <p:cNvSpPr/>
              <p:nvPr/>
            </p:nvSpPr>
            <p:spPr>
              <a:xfrm>
                <a:off x="820692" y="2550678"/>
                <a:ext cx="772369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1F8F0F0-1423-4C8C-B1A1-9F3A4E9FB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92" y="2550678"/>
                <a:ext cx="772369" cy="31508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43D001-8D6F-476F-A785-27F035527E69}"/>
                  </a:ext>
                </a:extLst>
              </p:cNvPr>
              <p:cNvSpPr/>
              <p:nvPr/>
            </p:nvSpPr>
            <p:spPr>
              <a:xfrm>
                <a:off x="1974297" y="1056878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43D001-8D6F-476F-A785-27F035527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97" y="1056878"/>
                <a:ext cx="206850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B2259E-9AC0-480E-8CCC-B158206AC56E}"/>
                  </a:ext>
                </a:extLst>
              </p:cNvPr>
              <p:cNvSpPr/>
              <p:nvPr/>
            </p:nvSpPr>
            <p:spPr>
              <a:xfrm>
                <a:off x="1892780" y="1145484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B2259E-9AC0-480E-8CCC-B158206A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80" y="1145484"/>
                <a:ext cx="20685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A515F6-86FB-47BD-A095-7C8156D98C99}"/>
                  </a:ext>
                </a:extLst>
              </p:cNvPr>
              <p:cNvSpPr/>
              <p:nvPr/>
            </p:nvSpPr>
            <p:spPr>
              <a:xfrm>
                <a:off x="1896326" y="1850774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A515F6-86FB-47BD-A095-7C8156D9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26" y="1850774"/>
                <a:ext cx="20685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D1C9CD-BEFD-4ECB-8D37-07D44588078E}"/>
                  </a:ext>
                </a:extLst>
              </p:cNvPr>
              <p:cNvSpPr/>
              <p:nvPr/>
            </p:nvSpPr>
            <p:spPr>
              <a:xfrm>
                <a:off x="1977842" y="1932298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D1C9CD-BEFD-4ECB-8D37-07D445880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42" y="1932298"/>
                <a:ext cx="20685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1A48D0-F20A-4785-92FD-A4403BD5CE33}"/>
                  </a:ext>
                </a:extLst>
              </p:cNvPr>
              <p:cNvSpPr/>
              <p:nvPr/>
            </p:nvSpPr>
            <p:spPr>
              <a:xfrm>
                <a:off x="3852717" y="1779912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1A48D0-F20A-4785-92FD-A4403BD5C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17" y="1779912"/>
                <a:ext cx="20685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AE2A01-CF0F-47ED-ADE5-3772004E1D46}"/>
                  </a:ext>
                </a:extLst>
              </p:cNvPr>
              <p:cNvSpPr/>
              <p:nvPr/>
            </p:nvSpPr>
            <p:spPr>
              <a:xfrm>
                <a:off x="3768530" y="1868313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AE2A01-CF0F-47ED-ADE5-3772004E1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30" y="1868313"/>
                <a:ext cx="20685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5B433A-A6F0-4CB9-A0A6-EEB26D4BDB5D}"/>
                  </a:ext>
                </a:extLst>
              </p:cNvPr>
              <p:cNvSpPr/>
              <p:nvPr/>
            </p:nvSpPr>
            <p:spPr>
              <a:xfrm>
                <a:off x="4364237" y="1808956"/>
                <a:ext cx="6567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fr-FR" sz="14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sz="1400" dirty="0">
                    <a:solidFill>
                      <a:sysClr val="windowText" lastClr="000000"/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5B433A-A6F0-4CB9-A0A6-EEB26D4B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237" y="1808956"/>
                <a:ext cx="656783" cy="307777"/>
              </a:xfrm>
              <a:prstGeom prst="rect">
                <a:avLst/>
              </a:prstGeom>
              <a:blipFill>
                <a:blip r:embed="rId14"/>
                <a:stretch>
                  <a:fillRect t="-4000" r="-18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70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E2E7A4-D272-4CF5-9E8E-ADE24414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9" y="1766747"/>
            <a:ext cx="7045201" cy="46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 64">
            <a:extLst>
              <a:ext uri="{FF2B5EF4-FFF2-40B4-BE49-F238E27FC236}">
                <a16:creationId xmlns:a16="http://schemas.microsoft.com/office/drawing/2014/main" id="{C518AF5E-924A-44DC-B884-75023BF0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15" y="-588187"/>
            <a:ext cx="7045201" cy="4616801"/>
          </a:xfrm>
          <a:prstGeom prst="rect">
            <a:avLst/>
          </a:prstGeo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42B9B6-1A27-49A4-AFF9-88834B570CFD}"/>
              </a:ext>
            </a:extLst>
          </p:cNvPr>
          <p:cNvCxnSpPr>
            <a:cxnSpLocks/>
          </p:cNvCxnSpPr>
          <p:nvPr/>
        </p:nvCxnSpPr>
        <p:spPr>
          <a:xfrm flipH="1">
            <a:off x="5802920" y="3589082"/>
            <a:ext cx="922417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8102938-A5E7-4FD6-8DCE-54FCCA4DF1A9}"/>
              </a:ext>
            </a:extLst>
          </p:cNvPr>
          <p:cNvCxnSpPr>
            <a:cxnSpLocks/>
          </p:cNvCxnSpPr>
          <p:nvPr/>
        </p:nvCxnSpPr>
        <p:spPr>
          <a:xfrm>
            <a:off x="4876213" y="3610552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C8F7D6F-7980-48AB-8F64-13D949CA5CCC}"/>
              </a:ext>
            </a:extLst>
          </p:cNvPr>
          <p:cNvSpPr txBox="1"/>
          <p:nvPr/>
        </p:nvSpPr>
        <p:spPr>
          <a:xfrm rot="18818568">
            <a:off x="3859778" y="3851583"/>
            <a:ext cx="1189205" cy="59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637E73-1396-466C-A184-E21681971506}"/>
              </a:ext>
            </a:extLst>
          </p:cNvPr>
          <p:cNvCxnSpPr>
            <a:cxnSpLocks/>
          </p:cNvCxnSpPr>
          <p:nvPr/>
        </p:nvCxnSpPr>
        <p:spPr>
          <a:xfrm flipH="1">
            <a:off x="2077478" y="3570309"/>
            <a:ext cx="942334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/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blipFill>
                <a:blip r:embed="rId3"/>
                <a:stretch>
                  <a:fillRect l="-455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066E31-462A-49D7-96AF-39E2388CFF7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383619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37BE77B-8F45-4F4A-91C0-2D03ACBC12C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3234171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/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4829A6C-3F01-41F5-A853-9074B6CA66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084724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/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6B15993-5F29-4C84-A670-2438D425A77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6935277" y="3574078"/>
            <a:ext cx="142880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/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blipFill>
                <a:blip r:embed="rId6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3FBDDD9-A59F-4FF7-B1B3-A9518FD14DA6}"/>
              </a:ext>
            </a:extLst>
          </p:cNvPr>
          <p:cNvCxnSpPr>
            <a:cxnSpLocks/>
          </p:cNvCxnSpPr>
          <p:nvPr/>
        </p:nvCxnSpPr>
        <p:spPr>
          <a:xfrm>
            <a:off x="1171544" y="3570309"/>
            <a:ext cx="930269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2F7BE2A7-3940-4B77-8761-8AD9C7BD3779}"/>
              </a:ext>
            </a:extLst>
          </p:cNvPr>
          <p:cNvSpPr/>
          <p:nvPr/>
        </p:nvSpPr>
        <p:spPr>
          <a:xfrm>
            <a:off x="969457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3D084C-33F0-47EF-A359-2C5E57686052}"/>
              </a:ext>
            </a:extLst>
          </p:cNvPr>
          <p:cNvSpPr/>
          <p:nvPr/>
        </p:nvSpPr>
        <p:spPr>
          <a:xfrm>
            <a:off x="6521115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945868-AB9C-46DD-84ED-6BBEABB39CDD}"/>
              </a:ext>
            </a:extLst>
          </p:cNvPr>
          <p:cNvSpPr/>
          <p:nvPr/>
        </p:nvSpPr>
        <p:spPr>
          <a:xfrm>
            <a:off x="8364078" y="3366997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FF8CB64-EC6A-4DEC-8F08-158B1F24F8F0}"/>
              </a:ext>
            </a:extLst>
          </p:cNvPr>
          <p:cNvSpPr/>
          <p:nvPr/>
        </p:nvSpPr>
        <p:spPr>
          <a:xfrm>
            <a:off x="1894732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/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blipFill>
                <a:blip r:embed="rId7"/>
                <a:stretch>
                  <a:fillRect l="-452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66D64C47-628B-48A1-8F53-76CAEDC2894F}"/>
              </a:ext>
            </a:extLst>
          </p:cNvPr>
          <p:cNvSpPr txBox="1"/>
          <p:nvPr/>
        </p:nvSpPr>
        <p:spPr>
          <a:xfrm rot="18818568">
            <a:off x="1892946" y="3807431"/>
            <a:ext cx="1076013" cy="35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D2240C-3E3D-40D5-A07A-59DAAFA64054}"/>
              </a:ext>
            </a:extLst>
          </p:cNvPr>
          <p:cNvCxnSpPr>
            <a:cxnSpLocks/>
          </p:cNvCxnSpPr>
          <p:nvPr/>
        </p:nvCxnSpPr>
        <p:spPr>
          <a:xfrm flipH="1">
            <a:off x="3975568" y="3589082"/>
            <a:ext cx="913638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5B72000-601F-4EB0-83B1-C49DE0495B48}"/>
              </a:ext>
            </a:extLst>
          </p:cNvPr>
          <p:cNvCxnSpPr>
            <a:cxnSpLocks/>
          </p:cNvCxnSpPr>
          <p:nvPr/>
        </p:nvCxnSpPr>
        <p:spPr>
          <a:xfrm>
            <a:off x="3027091" y="3598929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/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9A6337A2-BF4F-4660-93B6-A413E63B3D2D}"/>
              </a:ext>
            </a:extLst>
          </p:cNvPr>
          <p:cNvSpPr/>
          <p:nvPr/>
        </p:nvSpPr>
        <p:spPr>
          <a:xfrm>
            <a:off x="3738605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F35169-6966-4D9B-ACE7-F58961E903F6}"/>
              </a:ext>
            </a:extLst>
          </p:cNvPr>
          <p:cNvSpPr/>
          <p:nvPr/>
        </p:nvSpPr>
        <p:spPr>
          <a:xfrm>
            <a:off x="2820010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3536F4-BE68-4A06-91A0-365B33E46FDF}"/>
              </a:ext>
            </a:extLst>
          </p:cNvPr>
          <p:cNvSpPr/>
          <p:nvPr/>
        </p:nvSpPr>
        <p:spPr>
          <a:xfrm>
            <a:off x="4670563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/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blipFill>
                <a:blip r:embed="rId9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833B226-2C1A-4922-9B9C-7B70DBEC4092}"/>
              </a:ext>
            </a:extLst>
          </p:cNvPr>
          <p:cNvSpPr/>
          <p:nvPr/>
        </p:nvSpPr>
        <p:spPr>
          <a:xfrm>
            <a:off x="5587727" y="4378188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/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/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/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/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Éclair 42">
            <a:extLst>
              <a:ext uri="{FF2B5EF4-FFF2-40B4-BE49-F238E27FC236}">
                <a16:creationId xmlns:a16="http://schemas.microsoft.com/office/drawing/2014/main" id="{A5CAE75C-25E2-4B56-A928-F08E662188F9}"/>
              </a:ext>
            </a:extLst>
          </p:cNvPr>
          <p:cNvSpPr/>
          <p:nvPr/>
        </p:nvSpPr>
        <p:spPr>
          <a:xfrm rot="21178283">
            <a:off x="4182605" y="2742062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2F683036-660A-4030-8664-51E938444C2D}"/>
                  </a:ext>
                </a:extLst>
              </p:cNvPr>
              <p:cNvSpPr txBox="1"/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2F683036-660A-4030-8664-51E938444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blipFill>
                <a:blip r:embed="rId14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Éclair 44">
            <a:extLst>
              <a:ext uri="{FF2B5EF4-FFF2-40B4-BE49-F238E27FC236}">
                <a16:creationId xmlns:a16="http://schemas.microsoft.com/office/drawing/2014/main" id="{4E2C0E2A-4A59-40FE-BD1F-FC2E7B75875C}"/>
              </a:ext>
            </a:extLst>
          </p:cNvPr>
          <p:cNvSpPr/>
          <p:nvPr/>
        </p:nvSpPr>
        <p:spPr>
          <a:xfrm rot="21178283">
            <a:off x="5993903" y="2688673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Éclair 65">
            <a:extLst>
              <a:ext uri="{FF2B5EF4-FFF2-40B4-BE49-F238E27FC236}">
                <a16:creationId xmlns:a16="http://schemas.microsoft.com/office/drawing/2014/main" id="{830156CD-F7B3-4DDB-9D06-4F5C095C810C}"/>
              </a:ext>
            </a:extLst>
          </p:cNvPr>
          <p:cNvSpPr/>
          <p:nvPr/>
        </p:nvSpPr>
        <p:spPr>
          <a:xfrm rot="16200000">
            <a:off x="3420789" y="481422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Éclair 71">
            <a:extLst>
              <a:ext uri="{FF2B5EF4-FFF2-40B4-BE49-F238E27FC236}">
                <a16:creationId xmlns:a16="http://schemas.microsoft.com/office/drawing/2014/main" id="{43B2DF97-5DB0-46F2-85E1-5C0C1EBEB2E8}"/>
              </a:ext>
            </a:extLst>
          </p:cNvPr>
          <p:cNvSpPr/>
          <p:nvPr/>
        </p:nvSpPr>
        <p:spPr>
          <a:xfrm rot="7556585" flipH="1">
            <a:off x="2973261" y="448704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CE48EBD-41D7-4F0F-B080-31C5AB9032B5}"/>
              </a:ext>
            </a:extLst>
          </p:cNvPr>
          <p:cNvSpPr txBox="1"/>
          <p:nvPr/>
        </p:nvSpPr>
        <p:spPr>
          <a:xfrm>
            <a:off x="1760340" y="35306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F6F9782-3432-41C5-85D7-2D2F6CF7B13E}"/>
              </a:ext>
            </a:extLst>
          </p:cNvPr>
          <p:cNvSpPr txBox="1"/>
          <p:nvPr/>
        </p:nvSpPr>
        <p:spPr>
          <a:xfrm>
            <a:off x="3567427" y="361055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61E7A64-8E2B-455A-B549-8A8D6D5B56C5}"/>
              </a:ext>
            </a:extLst>
          </p:cNvPr>
          <p:cNvSpPr txBox="1"/>
          <p:nvPr/>
        </p:nvSpPr>
        <p:spPr>
          <a:xfrm>
            <a:off x="5125590" y="41892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B746CBA-EC7E-44F7-AEC1-1B42753C9438}"/>
              </a:ext>
            </a:extLst>
          </p:cNvPr>
          <p:cNvSpPr txBox="1"/>
          <p:nvPr/>
        </p:nvSpPr>
        <p:spPr>
          <a:xfrm>
            <a:off x="6294017" y="42017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DEA1388-3A26-4E7D-B0B5-A24E2A10FF9B}"/>
              </a:ext>
            </a:extLst>
          </p:cNvPr>
          <p:cNvSpPr txBox="1"/>
          <p:nvPr/>
        </p:nvSpPr>
        <p:spPr>
          <a:xfrm>
            <a:off x="7337661" y="37768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25F756D-F94F-4E49-A9A3-69AD7BBAB7E6}"/>
              </a:ext>
            </a:extLst>
          </p:cNvPr>
          <p:cNvSpPr txBox="1"/>
          <p:nvPr/>
        </p:nvSpPr>
        <p:spPr>
          <a:xfrm>
            <a:off x="5518291" y="37065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9A48F8-2FDE-40AC-9E45-C3D795A41B84}"/>
              </a:ext>
            </a:extLst>
          </p:cNvPr>
          <p:cNvSpPr txBox="1"/>
          <p:nvPr/>
        </p:nvSpPr>
        <p:spPr>
          <a:xfrm>
            <a:off x="1161546" y="4175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76849E7-FA51-401C-8F7C-76352E968A68}"/>
              </a:ext>
            </a:extLst>
          </p:cNvPr>
          <p:cNvSpPr txBox="1"/>
          <p:nvPr/>
        </p:nvSpPr>
        <p:spPr>
          <a:xfrm>
            <a:off x="3334777" y="42092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44A369C-0C09-4A08-BB24-8AA10620AED7}"/>
              </a:ext>
            </a:extLst>
          </p:cNvPr>
          <p:cNvSpPr txBox="1"/>
          <p:nvPr/>
        </p:nvSpPr>
        <p:spPr>
          <a:xfrm>
            <a:off x="2349960" y="41245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915AE03-206A-48BC-ACEA-A7C378C7F188}"/>
              </a:ext>
            </a:extLst>
          </p:cNvPr>
          <p:cNvSpPr txBox="1"/>
          <p:nvPr/>
        </p:nvSpPr>
        <p:spPr>
          <a:xfrm>
            <a:off x="4260756" y="427921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F65C55CB-044B-496E-8FE0-4B21A9C4DDE7}"/>
                  </a:ext>
                </a:extLst>
              </p:cNvPr>
              <p:cNvSpPr txBox="1"/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F65C55CB-044B-496E-8FE0-4B21A9C4D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Éclair 72">
            <a:extLst>
              <a:ext uri="{FF2B5EF4-FFF2-40B4-BE49-F238E27FC236}">
                <a16:creationId xmlns:a16="http://schemas.microsoft.com/office/drawing/2014/main" id="{A77FC9D6-DCFB-44BA-929B-7BA246EB25F9}"/>
              </a:ext>
            </a:extLst>
          </p:cNvPr>
          <p:cNvSpPr/>
          <p:nvPr/>
        </p:nvSpPr>
        <p:spPr>
          <a:xfrm rot="16200000">
            <a:off x="1510093" y="476241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Éclair 73">
            <a:extLst>
              <a:ext uri="{FF2B5EF4-FFF2-40B4-BE49-F238E27FC236}">
                <a16:creationId xmlns:a16="http://schemas.microsoft.com/office/drawing/2014/main" id="{A7C03A8B-846D-41CE-A767-6A0736641545}"/>
              </a:ext>
            </a:extLst>
          </p:cNvPr>
          <p:cNvSpPr/>
          <p:nvPr/>
        </p:nvSpPr>
        <p:spPr>
          <a:xfrm rot="7556585" flipH="1">
            <a:off x="1062565" y="44352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Éclair 75">
            <a:extLst>
              <a:ext uri="{FF2B5EF4-FFF2-40B4-BE49-F238E27FC236}">
                <a16:creationId xmlns:a16="http://schemas.microsoft.com/office/drawing/2014/main" id="{18B3C6CE-53FB-4C67-B65B-CB33384A6922}"/>
              </a:ext>
            </a:extLst>
          </p:cNvPr>
          <p:cNvSpPr/>
          <p:nvPr/>
        </p:nvSpPr>
        <p:spPr>
          <a:xfrm rot="16200000">
            <a:off x="5340333" y="48141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Éclair 76">
            <a:extLst>
              <a:ext uri="{FF2B5EF4-FFF2-40B4-BE49-F238E27FC236}">
                <a16:creationId xmlns:a16="http://schemas.microsoft.com/office/drawing/2014/main" id="{D8D2D41C-C613-4534-B82C-03F9D4FA6739}"/>
              </a:ext>
            </a:extLst>
          </p:cNvPr>
          <p:cNvSpPr/>
          <p:nvPr/>
        </p:nvSpPr>
        <p:spPr>
          <a:xfrm rot="7556585" flipH="1">
            <a:off x="4892805" y="448695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DE00AB25-2A33-4B8A-A874-4A92A2F9F60B}"/>
                  </a:ext>
                </a:extLst>
              </p:cNvPr>
              <p:cNvSpPr txBox="1"/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DE00AB25-2A33-4B8A-A874-4A92A2F9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8ECD052A-63FB-45D2-BEDA-70FBC9CA2F4B}"/>
                  </a:ext>
                </a:extLst>
              </p:cNvPr>
              <p:cNvSpPr txBox="1"/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8ECD052A-63FB-45D2-BEDA-70FBC9CA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7C9C424-CEC1-443F-9A45-9AF33A0F6375}"/>
                  </a:ext>
                </a:extLst>
              </p:cNvPr>
              <p:cNvSpPr txBox="1"/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7C9C424-CEC1-443F-9A45-9AF33A0F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5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0361F5-5D07-4E9F-B178-874A289116EF}"/>
              </a:ext>
            </a:extLst>
          </p:cNvPr>
          <p:cNvSpPr/>
          <p:nvPr/>
        </p:nvSpPr>
        <p:spPr>
          <a:xfrm>
            <a:off x="4569258" y="3220289"/>
            <a:ext cx="4290262" cy="22350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400" b="1">
              <a:solidFill>
                <a:srgbClr val="FF0000"/>
              </a:solidFill>
            </a:endParaRP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A788B910-BF84-48D4-A686-D69DBBF147CE}"/>
              </a:ext>
            </a:extLst>
          </p:cNvPr>
          <p:cNvCxnSpPr>
            <a:cxnSpLocks/>
          </p:cNvCxnSpPr>
          <p:nvPr/>
        </p:nvCxnSpPr>
        <p:spPr>
          <a:xfrm flipH="1">
            <a:off x="5802920" y="3589082"/>
            <a:ext cx="922417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3A5B06FE-0FDB-4E93-A854-A9E66063DEE8}"/>
              </a:ext>
            </a:extLst>
          </p:cNvPr>
          <p:cNvCxnSpPr>
            <a:cxnSpLocks/>
          </p:cNvCxnSpPr>
          <p:nvPr/>
        </p:nvCxnSpPr>
        <p:spPr>
          <a:xfrm>
            <a:off x="4876213" y="3610552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85327CF5-5C96-4345-A806-9EDE7E32A1A3}"/>
              </a:ext>
            </a:extLst>
          </p:cNvPr>
          <p:cNvSpPr txBox="1"/>
          <p:nvPr/>
        </p:nvSpPr>
        <p:spPr>
          <a:xfrm rot="18818568">
            <a:off x="3859778" y="3851583"/>
            <a:ext cx="1189205" cy="59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DD6CBC5-925A-4838-BE94-F84FF2ABCFB5}"/>
              </a:ext>
            </a:extLst>
          </p:cNvPr>
          <p:cNvCxnSpPr>
            <a:cxnSpLocks/>
          </p:cNvCxnSpPr>
          <p:nvPr/>
        </p:nvCxnSpPr>
        <p:spPr>
          <a:xfrm flipH="1">
            <a:off x="2077478" y="3570309"/>
            <a:ext cx="942334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ECE9D3D1-5963-4DE7-BDCB-F6D22F9AB32A}"/>
                  </a:ext>
                </a:extLst>
              </p:cNvPr>
              <p:cNvSpPr txBox="1"/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ECE9D3D1-5963-4DE7-BDCB-F6D22F9A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blipFill>
                <a:blip r:embed="rId2"/>
                <a:stretch>
                  <a:fillRect l="-455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9765942-9A8F-44F1-A176-AFB1A421CEC6}"/>
              </a:ext>
            </a:extLst>
          </p:cNvPr>
          <p:cNvCxnSpPr>
            <a:cxnSpLocks/>
            <a:stCxn id="80" idx="6"/>
            <a:endCxn id="90" idx="2"/>
          </p:cNvCxnSpPr>
          <p:nvPr/>
        </p:nvCxnSpPr>
        <p:spPr>
          <a:xfrm>
            <a:off x="1383619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35BEA47-E0A0-4430-849B-FF78FDB86606}"/>
              </a:ext>
            </a:extLst>
          </p:cNvPr>
          <p:cNvCxnSpPr>
            <a:cxnSpLocks/>
            <a:stCxn id="91" idx="2"/>
            <a:endCxn id="90" idx="6"/>
          </p:cNvCxnSpPr>
          <p:nvPr/>
        </p:nvCxnSpPr>
        <p:spPr>
          <a:xfrm flipH="1">
            <a:off x="3234171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01736F6A-F3B1-45FC-A51E-A64B046E306F}"/>
                  </a:ext>
                </a:extLst>
              </p:cNvPr>
              <p:cNvSpPr txBox="1"/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01736F6A-F3B1-45FC-A51E-A64B046E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54C183B-0015-4C99-83FF-CF54C08E1956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5084724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AD2A523-E6AA-4D00-886F-75109B1B2FBF}"/>
                  </a:ext>
                </a:extLst>
              </p:cNvPr>
              <p:cNvSpPr txBox="1"/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AD2A523-E6AA-4D00-886F-75109B1B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EA3DD29-0BA5-47A1-B079-FCA5B67FF579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935277" y="3574078"/>
            <a:ext cx="142880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60B0A7D9-15A8-43E6-AE95-7C4BE58E8DA5}"/>
                  </a:ext>
                </a:extLst>
              </p:cNvPr>
              <p:cNvSpPr txBox="1"/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60B0A7D9-15A8-43E6-AE95-7C4BE58E8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522B9760-88D1-49C5-8594-132045EC1378}"/>
              </a:ext>
            </a:extLst>
          </p:cNvPr>
          <p:cNvCxnSpPr>
            <a:cxnSpLocks/>
          </p:cNvCxnSpPr>
          <p:nvPr/>
        </p:nvCxnSpPr>
        <p:spPr>
          <a:xfrm>
            <a:off x="1171544" y="3570309"/>
            <a:ext cx="930269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C3627E36-ADCE-416C-B5C8-4A62BCE59E11}"/>
              </a:ext>
            </a:extLst>
          </p:cNvPr>
          <p:cNvSpPr/>
          <p:nvPr/>
        </p:nvSpPr>
        <p:spPr>
          <a:xfrm>
            <a:off x="969457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33E4139-885F-4467-9F64-F190DD882BA6}"/>
              </a:ext>
            </a:extLst>
          </p:cNvPr>
          <p:cNvSpPr/>
          <p:nvPr/>
        </p:nvSpPr>
        <p:spPr>
          <a:xfrm>
            <a:off x="6521115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96BB20C-6558-4A3F-A75E-018E86E90CCB}"/>
              </a:ext>
            </a:extLst>
          </p:cNvPr>
          <p:cNvSpPr/>
          <p:nvPr/>
        </p:nvSpPr>
        <p:spPr>
          <a:xfrm>
            <a:off x="8364078" y="3366997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4AC22C7-5648-4C39-814B-5D1E70103114}"/>
              </a:ext>
            </a:extLst>
          </p:cNvPr>
          <p:cNvSpPr/>
          <p:nvPr/>
        </p:nvSpPr>
        <p:spPr>
          <a:xfrm>
            <a:off x="1894732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47B89586-45E8-443A-8906-E4A6E6725D3E}"/>
                  </a:ext>
                </a:extLst>
              </p:cNvPr>
              <p:cNvSpPr txBox="1"/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47B89586-45E8-443A-8906-E4A6E6725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blipFill>
                <a:blip r:embed="rId6"/>
                <a:stretch>
                  <a:fillRect l="-452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ZoneTexte 84">
            <a:extLst>
              <a:ext uri="{FF2B5EF4-FFF2-40B4-BE49-F238E27FC236}">
                <a16:creationId xmlns:a16="http://schemas.microsoft.com/office/drawing/2014/main" id="{CB16F278-6D75-4A72-9FD2-751DEA8759C3}"/>
              </a:ext>
            </a:extLst>
          </p:cNvPr>
          <p:cNvSpPr txBox="1"/>
          <p:nvPr/>
        </p:nvSpPr>
        <p:spPr>
          <a:xfrm rot="18818568">
            <a:off x="1892946" y="3807431"/>
            <a:ext cx="1076013" cy="35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F9A3292-7D62-4780-9BD2-4CFD6DE61839}"/>
              </a:ext>
            </a:extLst>
          </p:cNvPr>
          <p:cNvCxnSpPr>
            <a:cxnSpLocks/>
          </p:cNvCxnSpPr>
          <p:nvPr/>
        </p:nvCxnSpPr>
        <p:spPr>
          <a:xfrm flipH="1">
            <a:off x="3975568" y="3589082"/>
            <a:ext cx="913638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1162F4-6D7D-485B-BE07-2A811FE884FB}"/>
              </a:ext>
            </a:extLst>
          </p:cNvPr>
          <p:cNvCxnSpPr>
            <a:cxnSpLocks/>
          </p:cNvCxnSpPr>
          <p:nvPr/>
        </p:nvCxnSpPr>
        <p:spPr>
          <a:xfrm>
            <a:off x="3027091" y="3598929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EFC5F4D3-C4A6-49D0-B7D1-C92E6D6710B6}"/>
                  </a:ext>
                </a:extLst>
              </p:cNvPr>
              <p:cNvSpPr txBox="1"/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EFC5F4D3-C4A6-49D0-B7D1-C92E6D67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6A709B7D-4730-49F8-98BE-96FA40C801C0}"/>
              </a:ext>
            </a:extLst>
          </p:cNvPr>
          <p:cNvSpPr/>
          <p:nvPr/>
        </p:nvSpPr>
        <p:spPr>
          <a:xfrm>
            <a:off x="3738605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F931D13C-E0F9-40D0-B7AF-9858A9B6206C}"/>
              </a:ext>
            </a:extLst>
          </p:cNvPr>
          <p:cNvSpPr/>
          <p:nvPr/>
        </p:nvSpPr>
        <p:spPr>
          <a:xfrm>
            <a:off x="2820010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1BBEA384-F862-4A99-A892-F93353D46E37}"/>
              </a:ext>
            </a:extLst>
          </p:cNvPr>
          <p:cNvSpPr/>
          <p:nvPr/>
        </p:nvSpPr>
        <p:spPr>
          <a:xfrm>
            <a:off x="4670563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80B3F655-A1FA-4259-9F48-C22084A0C1D9}"/>
                  </a:ext>
                </a:extLst>
              </p:cNvPr>
              <p:cNvSpPr txBox="1"/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80B3F655-A1FA-4259-9F48-C22084A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blipFill>
                <a:blip r:embed="rId8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Ellipse 92">
            <a:extLst>
              <a:ext uri="{FF2B5EF4-FFF2-40B4-BE49-F238E27FC236}">
                <a16:creationId xmlns:a16="http://schemas.microsoft.com/office/drawing/2014/main" id="{951A71BB-DE0E-4A4D-BCFF-DD0563445780}"/>
              </a:ext>
            </a:extLst>
          </p:cNvPr>
          <p:cNvSpPr/>
          <p:nvPr/>
        </p:nvSpPr>
        <p:spPr>
          <a:xfrm>
            <a:off x="5587727" y="4378188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8569655-5B95-4D59-A40D-AD0F853B0FD7}"/>
                  </a:ext>
                </a:extLst>
              </p:cNvPr>
              <p:cNvSpPr txBox="1"/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8569655-5B95-4D59-A40D-AD0F853B0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30E345FF-D1F5-42FB-B27D-B96B05C9994F}"/>
                  </a:ext>
                </a:extLst>
              </p:cNvPr>
              <p:cNvSpPr txBox="1"/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30E345FF-D1F5-42FB-B27D-B96B05C9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E2CF3FE-0A79-42D6-9DD6-AD9118160427}"/>
                  </a:ext>
                </a:extLst>
              </p:cNvPr>
              <p:cNvSpPr txBox="1"/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E2CF3FE-0A79-42D6-9DD6-AD9118160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C173253D-8164-4549-84E2-17757E37E5C9}"/>
                  </a:ext>
                </a:extLst>
              </p:cNvPr>
              <p:cNvSpPr txBox="1"/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C173253D-8164-4549-84E2-17757E37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Éclair 97">
            <a:extLst>
              <a:ext uri="{FF2B5EF4-FFF2-40B4-BE49-F238E27FC236}">
                <a16:creationId xmlns:a16="http://schemas.microsoft.com/office/drawing/2014/main" id="{F0BBE8CD-6C3D-4884-A4D1-A726088E2338}"/>
              </a:ext>
            </a:extLst>
          </p:cNvPr>
          <p:cNvSpPr/>
          <p:nvPr/>
        </p:nvSpPr>
        <p:spPr>
          <a:xfrm rot="21178283">
            <a:off x="4182605" y="2742062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37F24907-CA37-4BFB-B20D-33AA31FB0D9D}"/>
                  </a:ext>
                </a:extLst>
              </p:cNvPr>
              <p:cNvSpPr txBox="1"/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37F24907-CA37-4BFB-B20D-33AA31FB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blipFill>
                <a:blip r:embed="rId13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Éclair 99">
            <a:extLst>
              <a:ext uri="{FF2B5EF4-FFF2-40B4-BE49-F238E27FC236}">
                <a16:creationId xmlns:a16="http://schemas.microsoft.com/office/drawing/2014/main" id="{E35454D5-E1C9-473C-BF1E-98B895EF7CC3}"/>
              </a:ext>
            </a:extLst>
          </p:cNvPr>
          <p:cNvSpPr/>
          <p:nvPr/>
        </p:nvSpPr>
        <p:spPr>
          <a:xfrm rot="21178283">
            <a:off x="5993903" y="2688673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Éclair 100">
            <a:extLst>
              <a:ext uri="{FF2B5EF4-FFF2-40B4-BE49-F238E27FC236}">
                <a16:creationId xmlns:a16="http://schemas.microsoft.com/office/drawing/2014/main" id="{B390CA66-7FE0-4297-B505-1F2F157C82B9}"/>
              </a:ext>
            </a:extLst>
          </p:cNvPr>
          <p:cNvSpPr/>
          <p:nvPr/>
        </p:nvSpPr>
        <p:spPr>
          <a:xfrm rot="16200000">
            <a:off x="3420789" y="481422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Éclair 101">
            <a:extLst>
              <a:ext uri="{FF2B5EF4-FFF2-40B4-BE49-F238E27FC236}">
                <a16:creationId xmlns:a16="http://schemas.microsoft.com/office/drawing/2014/main" id="{2D587EAD-D9C5-421E-B28F-A3044A6810DF}"/>
              </a:ext>
            </a:extLst>
          </p:cNvPr>
          <p:cNvSpPr/>
          <p:nvPr/>
        </p:nvSpPr>
        <p:spPr>
          <a:xfrm rot="7556585" flipH="1">
            <a:off x="2973261" y="448704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43A22B2-AE6A-40AB-A1DF-2D3C47E98736}"/>
              </a:ext>
            </a:extLst>
          </p:cNvPr>
          <p:cNvSpPr txBox="1"/>
          <p:nvPr/>
        </p:nvSpPr>
        <p:spPr>
          <a:xfrm>
            <a:off x="1760340" y="35306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9983617F-2F7F-445B-A93E-9AF8B4E8F948}"/>
              </a:ext>
            </a:extLst>
          </p:cNvPr>
          <p:cNvSpPr txBox="1"/>
          <p:nvPr/>
        </p:nvSpPr>
        <p:spPr>
          <a:xfrm>
            <a:off x="3567427" y="361055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D0B0AC7-A033-4544-BD84-08A60DF4A5F7}"/>
              </a:ext>
            </a:extLst>
          </p:cNvPr>
          <p:cNvSpPr txBox="1"/>
          <p:nvPr/>
        </p:nvSpPr>
        <p:spPr>
          <a:xfrm>
            <a:off x="5125590" y="41892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173058C-C6D6-43FE-A316-8F6B738F5EB0}"/>
              </a:ext>
            </a:extLst>
          </p:cNvPr>
          <p:cNvSpPr txBox="1"/>
          <p:nvPr/>
        </p:nvSpPr>
        <p:spPr>
          <a:xfrm>
            <a:off x="6294017" y="42017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A81E4A2-3368-474A-93EB-2FF7F32FE36C}"/>
              </a:ext>
            </a:extLst>
          </p:cNvPr>
          <p:cNvSpPr txBox="1"/>
          <p:nvPr/>
        </p:nvSpPr>
        <p:spPr>
          <a:xfrm>
            <a:off x="7337661" y="37768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419F6AD-CF28-4882-A00A-8036F813AFF4}"/>
              </a:ext>
            </a:extLst>
          </p:cNvPr>
          <p:cNvSpPr txBox="1"/>
          <p:nvPr/>
        </p:nvSpPr>
        <p:spPr>
          <a:xfrm>
            <a:off x="5518291" y="37065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6AF0420-8544-4826-A2E8-54727CCF3982}"/>
              </a:ext>
            </a:extLst>
          </p:cNvPr>
          <p:cNvSpPr txBox="1"/>
          <p:nvPr/>
        </p:nvSpPr>
        <p:spPr>
          <a:xfrm>
            <a:off x="1161546" y="4175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FF037426-7675-42DB-BA99-F052D056AA0D}"/>
              </a:ext>
            </a:extLst>
          </p:cNvPr>
          <p:cNvSpPr txBox="1"/>
          <p:nvPr/>
        </p:nvSpPr>
        <p:spPr>
          <a:xfrm>
            <a:off x="3334777" y="42092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1F815CC-FCBA-4F70-918D-CC7C64B97F03}"/>
              </a:ext>
            </a:extLst>
          </p:cNvPr>
          <p:cNvSpPr txBox="1"/>
          <p:nvPr/>
        </p:nvSpPr>
        <p:spPr>
          <a:xfrm>
            <a:off x="2349960" y="41245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8E5C7EF9-EA9A-4A77-9AFD-09E2C50C6188}"/>
              </a:ext>
            </a:extLst>
          </p:cNvPr>
          <p:cNvSpPr txBox="1"/>
          <p:nvPr/>
        </p:nvSpPr>
        <p:spPr>
          <a:xfrm>
            <a:off x="4260756" y="427921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AC252124-5FE6-4AE6-B680-55A70F303A24}"/>
                  </a:ext>
                </a:extLst>
              </p:cNvPr>
              <p:cNvSpPr txBox="1"/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AC252124-5FE6-4AE6-B680-55A70F303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Éclair 113">
            <a:extLst>
              <a:ext uri="{FF2B5EF4-FFF2-40B4-BE49-F238E27FC236}">
                <a16:creationId xmlns:a16="http://schemas.microsoft.com/office/drawing/2014/main" id="{2EBF96F9-E5C4-49A9-8F33-78F9E1D1C091}"/>
              </a:ext>
            </a:extLst>
          </p:cNvPr>
          <p:cNvSpPr/>
          <p:nvPr/>
        </p:nvSpPr>
        <p:spPr>
          <a:xfrm rot="16200000">
            <a:off x="1510093" y="476241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Éclair 114">
            <a:extLst>
              <a:ext uri="{FF2B5EF4-FFF2-40B4-BE49-F238E27FC236}">
                <a16:creationId xmlns:a16="http://schemas.microsoft.com/office/drawing/2014/main" id="{41005840-D3C5-492A-84AB-34EEE2452065}"/>
              </a:ext>
            </a:extLst>
          </p:cNvPr>
          <p:cNvSpPr/>
          <p:nvPr/>
        </p:nvSpPr>
        <p:spPr>
          <a:xfrm rot="7556585" flipH="1">
            <a:off x="1062565" y="44352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Éclair 115">
            <a:extLst>
              <a:ext uri="{FF2B5EF4-FFF2-40B4-BE49-F238E27FC236}">
                <a16:creationId xmlns:a16="http://schemas.microsoft.com/office/drawing/2014/main" id="{26FC3C6D-18E4-431D-B617-B1109F58B518}"/>
              </a:ext>
            </a:extLst>
          </p:cNvPr>
          <p:cNvSpPr/>
          <p:nvPr/>
        </p:nvSpPr>
        <p:spPr>
          <a:xfrm rot="16200000">
            <a:off x="5340333" y="48141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Éclair 116">
            <a:extLst>
              <a:ext uri="{FF2B5EF4-FFF2-40B4-BE49-F238E27FC236}">
                <a16:creationId xmlns:a16="http://schemas.microsoft.com/office/drawing/2014/main" id="{10BD8FD4-1C95-4BFD-8592-327B10DA377F}"/>
              </a:ext>
            </a:extLst>
          </p:cNvPr>
          <p:cNvSpPr/>
          <p:nvPr/>
        </p:nvSpPr>
        <p:spPr>
          <a:xfrm rot="7556585" flipH="1">
            <a:off x="4892805" y="448695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14B1D7A8-D601-4119-9552-F4A50E6AAC8E}"/>
                  </a:ext>
                </a:extLst>
              </p:cNvPr>
              <p:cNvSpPr txBox="1"/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14B1D7A8-D601-4119-9552-F4A50E6A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6BB3A1B8-FFA7-4683-A79C-AF56EBDA2F40}"/>
                  </a:ext>
                </a:extLst>
              </p:cNvPr>
              <p:cNvSpPr txBox="1"/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6BB3A1B8-FFA7-4683-A79C-AF56EBDA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8EA957DA-2C8C-4C44-840C-3EAE262E57A7}"/>
                  </a:ext>
                </a:extLst>
              </p:cNvPr>
              <p:cNvSpPr txBox="1"/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8EA957DA-2C8C-4C44-840C-3EAE262E5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8CD30905-2A3C-4BDB-BF37-51B570D21C87}"/>
              </a:ext>
            </a:extLst>
          </p:cNvPr>
          <p:cNvSpPr/>
          <p:nvPr/>
        </p:nvSpPr>
        <p:spPr>
          <a:xfrm>
            <a:off x="3573504" y="4033452"/>
            <a:ext cx="777017" cy="9478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400" b="1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58DECB-8B18-4A5E-A355-9CC18DBF6DF6}"/>
              </a:ext>
            </a:extLst>
          </p:cNvPr>
          <p:cNvSpPr txBox="1"/>
          <p:nvPr/>
        </p:nvSpPr>
        <p:spPr>
          <a:xfrm>
            <a:off x="7337661" y="509359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Isolement 1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57463DA9-A823-467C-96E4-4741608162B6}"/>
              </a:ext>
            </a:extLst>
          </p:cNvPr>
          <p:cNvSpPr txBox="1"/>
          <p:nvPr/>
        </p:nvSpPr>
        <p:spPr>
          <a:xfrm>
            <a:off x="3217554" y="5488953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Isolement 2</a:t>
            </a:r>
          </a:p>
        </p:txBody>
      </p:sp>
    </p:spTree>
    <p:extLst>
      <p:ext uri="{BB962C8B-B14F-4D97-AF65-F5344CB8AC3E}">
        <p14:creationId xmlns:p14="http://schemas.microsoft.com/office/powerpoint/2010/main" val="151222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/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ysClr val="windowText" lastClr="000000"/>
                    </a:solidFill>
                  </a:rPr>
                  <a:t>Réducteur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=0,78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65B1C88-8AA0-4244-B88D-424232422234}"/>
              </a:ext>
            </a:extLst>
          </p:cNvPr>
          <p:cNvCxnSpPr>
            <a:cxnSpLocks/>
          </p:cNvCxnSpPr>
          <p:nvPr/>
        </p:nvCxnSpPr>
        <p:spPr>
          <a:xfrm>
            <a:off x="1981200" y="12903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D16511-6330-4156-A576-E5597711E4C5}"/>
              </a:ext>
            </a:extLst>
          </p:cNvPr>
          <p:cNvCxnSpPr>
            <a:cxnSpLocks/>
          </p:cNvCxnSpPr>
          <p:nvPr/>
        </p:nvCxnSpPr>
        <p:spPr>
          <a:xfrm>
            <a:off x="4663440" y="1290320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/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/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7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1EDC33B-B012-4AD5-96F5-4530A2B2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0" y="287974"/>
            <a:ext cx="11404395" cy="38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6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Grand écran</PresentationFormat>
  <Paragraphs>132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36</cp:revision>
  <dcterms:created xsi:type="dcterms:W3CDTF">2019-05-11T15:33:39Z</dcterms:created>
  <dcterms:modified xsi:type="dcterms:W3CDTF">2019-06-16T12:12:23Z</dcterms:modified>
</cp:coreProperties>
</file>