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1"/>
  </p:notesMasterIdLst>
  <p:handoutMasterIdLst>
    <p:handoutMasterId r:id="rId22"/>
  </p:handoutMasterIdLst>
  <p:sldIdLst>
    <p:sldId id="256" r:id="rId2"/>
    <p:sldId id="286" r:id="rId3"/>
    <p:sldId id="288" r:id="rId4"/>
    <p:sldId id="314" r:id="rId5"/>
    <p:sldId id="311" r:id="rId6"/>
    <p:sldId id="289" r:id="rId7"/>
    <p:sldId id="301" r:id="rId8"/>
    <p:sldId id="291" r:id="rId9"/>
    <p:sldId id="290" r:id="rId10"/>
    <p:sldId id="299" r:id="rId11"/>
    <p:sldId id="316" r:id="rId12"/>
    <p:sldId id="302" r:id="rId13"/>
    <p:sldId id="309" r:id="rId14"/>
    <p:sldId id="318" r:id="rId15"/>
    <p:sldId id="317" r:id="rId16"/>
    <p:sldId id="303" r:id="rId17"/>
    <p:sldId id="293" r:id="rId18"/>
    <p:sldId id="294" r:id="rId19"/>
    <p:sldId id="295" r:id="rId20"/>
  </p:sldIdLst>
  <p:sldSz cx="9144000" cy="6858000" type="screen4x3"/>
  <p:notesSz cx="7099300" cy="10234613"/>
  <p:defaultTextStyle>
    <a:lvl1pPr marL="0" algn="l" rtl="0" latinLnBrk="0">
      <a:defRPr lang="fr-FR" sz="1800" kern="1200">
        <a:solidFill>
          <a:schemeClr val="tx1"/>
        </a:solidFill>
        <a:latin typeface="+mn-lt"/>
        <a:ea typeface="+mn-ea"/>
        <a:cs typeface="+mn-cs"/>
      </a:defRPr>
    </a:lvl1pPr>
    <a:lvl2pPr marL="457200" algn="l" rtl="0" latinLnBrk="0">
      <a:defRPr lang="fr-FR" sz="1800" kern="1200">
        <a:solidFill>
          <a:schemeClr val="tx1"/>
        </a:solidFill>
        <a:latin typeface="+mn-lt"/>
        <a:ea typeface="+mn-ea"/>
        <a:cs typeface="+mn-cs"/>
      </a:defRPr>
    </a:lvl2pPr>
    <a:lvl3pPr marL="914400" algn="l" rtl="0" latinLnBrk="0">
      <a:defRPr lang="fr-FR" sz="1800" kern="1200">
        <a:solidFill>
          <a:schemeClr val="tx1"/>
        </a:solidFill>
        <a:latin typeface="+mn-lt"/>
        <a:ea typeface="+mn-ea"/>
        <a:cs typeface="+mn-cs"/>
      </a:defRPr>
    </a:lvl3pPr>
    <a:lvl4pPr marL="1371600" algn="l" rtl="0" latinLnBrk="0">
      <a:defRPr lang="fr-FR" sz="1800" kern="1200">
        <a:solidFill>
          <a:schemeClr val="tx1"/>
        </a:solidFill>
        <a:latin typeface="+mn-lt"/>
        <a:ea typeface="+mn-ea"/>
        <a:cs typeface="+mn-cs"/>
      </a:defRPr>
    </a:lvl4pPr>
    <a:lvl5pPr marL="1828800" algn="l" rtl="0" latinLnBrk="0">
      <a:defRPr lang="fr-FR" sz="1800" kern="1200">
        <a:solidFill>
          <a:schemeClr val="tx1"/>
        </a:solidFill>
        <a:latin typeface="+mn-lt"/>
        <a:ea typeface="+mn-ea"/>
        <a:cs typeface="+mn-cs"/>
      </a:defRPr>
    </a:lvl5pPr>
    <a:lvl6pPr marL="2286000" algn="l" rtl="0" latinLnBrk="0">
      <a:defRPr lang="fr-FR" sz="1800" kern="1200">
        <a:solidFill>
          <a:schemeClr val="tx1"/>
        </a:solidFill>
        <a:latin typeface="+mn-lt"/>
        <a:ea typeface="+mn-ea"/>
        <a:cs typeface="+mn-cs"/>
      </a:defRPr>
    </a:lvl6pPr>
    <a:lvl7pPr marL="2743200" algn="l" rtl="0" latinLnBrk="0">
      <a:defRPr lang="fr-FR" sz="1800" kern="1200">
        <a:solidFill>
          <a:schemeClr val="tx1"/>
        </a:solidFill>
        <a:latin typeface="+mn-lt"/>
        <a:ea typeface="+mn-ea"/>
        <a:cs typeface="+mn-cs"/>
      </a:defRPr>
    </a:lvl7pPr>
    <a:lvl8pPr marL="3200400" algn="l" rtl="0" latinLnBrk="0">
      <a:defRPr lang="fr-FR" sz="1800" kern="1200">
        <a:solidFill>
          <a:schemeClr val="tx1"/>
        </a:solidFill>
        <a:latin typeface="+mn-lt"/>
        <a:ea typeface="+mn-ea"/>
        <a:cs typeface="+mn-cs"/>
      </a:defRPr>
    </a:lvl8pPr>
    <a:lvl9pPr marL="3657600" algn="l" rtl="0" latinLnBrk="0">
      <a:defRPr lang="fr-F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76" autoAdjust="0"/>
    <p:restoredTop sz="96684" autoAdjust="0"/>
  </p:normalViewPr>
  <p:slideViewPr>
    <p:cSldViewPr>
      <p:cViewPr varScale="1">
        <p:scale>
          <a:sx n="73" d="100"/>
          <a:sy n="73" d="100"/>
        </p:scale>
        <p:origin x="-168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2910"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3" cy="511731"/>
          </a:xfrm>
          <a:prstGeom prst="rect">
            <a:avLst/>
          </a:prstGeom>
        </p:spPr>
        <p:txBody>
          <a:bodyPr vert="horz" lIns="99048" tIns="49524" rIns="99048" bIns="49524"/>
          <a:lstStyle>
            <a:extLst/>
          </a:lstStyle>
          <a:p>
            <a:endParaRPr lang="fr-FR"/>
          </a:p>
        </p:txBody>
      </p:sp>
      <p:sp>
        <p:nvSpPr>
          <p:cNvPr id="3" name="Rectangle 3"/>
          <p:cNvSpPr>
            <a:spLocks noGrp="1"/>
          </p:cNvSpPr>
          <p:nvPr>
            <p:ph type="dt" sz="quarter" idx="1"/>
          </p:nvPr>
        </p:nvSpPr>
        <p:spPr>
          <a:xfrm>
            <a:off x="4021294" y="0"/>
            <a:ext cx="3076363" cy="511731"/>
          </a:xfrm>
          <a:prstGeom prst="rect">
            <a:avLst/>
          </a:prstGeom>
        </p:spPr>
        <p:txBody>
          <a:bodyPr vert="horz" lIns="99048" tIns="49524" rIns="99048" bIns="49524"/>
          <a:lstStyle>
            <a:extLst/>
          </a:lstStyle>
          <a:p>
            <a:fld id="{31555DB1-8736-42A3-B48D-2B08FB93332A}" type="datetimeFigureOut">
              <a:rPr lang="fr-FR" smtClean="0"/>
              <a:pPr/>
              <a:t>03/01/2014</a:t>
            </a:fld>
            <a:endParaRPr lang="fr-FR"/>
          </a:p>
        </p:txBody>
      </p:sp>
      <p:sp>
        <p:nvSpPr>
          <p:cNvPr id="4" name="Rectangle 4"/>
          <p:cNvSpPr>
            <a:spLocks noGrp="1"/>
          </p:cNvSpPr>
          <p:nvPr>
            <p:ph type="ftr" sz="quarter" idx="2"/>
          </p:nvPr>
        </p:nvSpPr>
        <p:spPr>
          <a:xfrm>
            <a:off x="0" y="9721106"/>
            <a:ext cx="3076363" cy="511731"/>
          </a:xfrm>
          <a:prstGeom prst="rect">
            <a:avLst/>
          </a:prstGeom>
        </p:spPr>
        <p:txBody>
          <a:bodyPr vert="horz" lIns="99048" tIns="49524" rIns="99048" bIns="49524"/>
          <a:lstStyle>
            <a:extLst/>
          </a:lstStyle>
          <a:p>
            <a:endParaRPr lang="fr-FR"/>
          </a:p>
        </p:txBody>
      </p:sp>
      <p:sp>
        <p:nvSpPr>
          <p:cNvPr id="5" name="Rectangle 5"/>
          <p:cNvSpPr>
            <a:spLocks noGrp="1"/>
          </p:cNvSpPr>
          <p:nvPr>
            <p:ph type="sldNum" sz="quarter" idx="3"/>
          </p:nvPr>
        </p:nvSpPr>
        <p:spPr>
          <a:xfrm>
            <a:off x="4021294" y="9721106"/>
            <a:ext cx="3076363" cy="511731"/>
          </a:xfrm>
          <a:prstGeom prst="rect">
            <a:avLst/>
          </a:prstGeom>
        </p:spPr>
        <p:txBody>
          <a:bodyPr vert="horz" lIns="99048" tIns="49524" rIns="99048" bIns="49524"/>
          <a:lstStyle>
            <a:extLst/>
          </a:lstStyle>
          <a:p>
            <a:fld id="{5400D380-E0D7-4EB1-B91E-BFCC7DA7F29D}" type="slidenum">
              <a:rPr lang="fr-FR" smtClean="0"/>
              <a:pPr/>
              <a:t>‹N°›</a:t>
            </a:fld>
            <a:endParaRPr lang="fr-FR"/>
          </a:p>
        </p:txBody>
      </p:sp>
    </p:spTree>
    <p:extLst>
      <p:ext uri="{BB962C8B-B14F-4D97-AF65-F5344CB8AC3E}">
        <p14:creationId xmlns:p14="http://schemas.microsoft.com/office/powerpoint/2010/main" val="14384959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3" cy="511731"/>
          </a:xfrm>
          <a:prstGeom prst="rect">
            <a:avLst/>
          </a:prstGeom>
        </p:spPr>
        <p:txBody>
          <a:bodyPr vert="horz" lIns="99048" tIns="49524" rIns="99048" bIns="49524"/>
          <a:lstStyle>
            <a:extLst/>
          </a:lstStyle>
          <a:p>
            <a:endParaRPr lang="fr-FR"/>
          </a:p>
        </p:txBody>
      </p:sp>
      <p:sp>
        <p:nvSpPr>
          <p:cNvPr id="3" name="Rectangle 3"/>
          <p:cNvSpPr>
            <a:spLocks noGrp="1"/>
          </p:cNvSpPr>
          <p:nvPr>
            <p:ph type="dt" idx="1"/>
          </p:nvPr>
        </p:nvSpPr>
        <p:spPr>
          <a:xfrm>
            <a:off x="4021294" y="0"/>
            <a:ext cx="3076363" cy="511731"/>
          </a:xfrm>
          <a:prstGeom prst="rect">
            <a:avLst/>
          </a:prstGeom>
        </p:spPr>
        <p:txBody>
          <a:bodyPr vert="horz" lIns="99048" tIns="49524" rIns="99048" bIns="49524"/>
          <a:lstStyle>
            <a:extLst/>
          </a:lstStyle>
          <a:p>
            <a:fld id="{0BDB199F-A56C-4049-BA04-1447030960FF}" type="datetimeFigureOut">
              <a:rPr lang="fr-FR"/>
              <a:pPr/>
              <a:t>03/01/2014</a:t>
            </a:fld>
            <a:endParaRPr lang="fr-FR"/>
          </a:p>
        </p:txBody>
      </p:sp>
      <p:sp>
        <p:nvSpPr>
          <p:cNvPr id="4" name="Rectangle 4"/>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anchor="ctr"/>
          <a:lstStyle>
            <a:extLst/>
          </a:lstStyle>
          <a:p>
            <a:endParaRPr lang="fr-FR"/>
          </a:p>
        </p:txBody>
      </p:sp>
      <p:sp>
        <p:nvSpPr>
          <p:cNvPr id="5" name="Rectangle 5"/>
          <p:cNvSpPr>
            <a:spLocks noGrp="1"/>
          </p:cNvSpPr>
          <p:nvPr>
            <p:ph type="body" sz="quarter" idx="3"/>
          </p:nvPr>
        </p:nvSpPr>
        <p:spPr>
          <a:xfrm>
            <a:off x="709930" y="4861441"/>
            <a:ext cx="5679440" cy="4605576"/>
          </a:xfrm>
          <a:prstGeom prst="rect">
            <a:avLst/>
          </a:prstGeom>
        </p:spPr>
        <p:txBody>
          <a:bodyPr vert="horz" lIns="99048" tIns="49524" rIns="99048" bIns="49524">
            <a:normAutofit/>
          </a:bodyPr>
          <a:lstStyle>
            <a:extLst/>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Rectangle 6"/>
          <p:cNvSpPr>
            <a:spLocks noGrp="1"/>
          </p:cNvSpPr>
          <p:nvPr>
            <p:ph type="ftr" sz="quarter" idx="4"/>
          </p:nvPr>
        </p:nvSpPr>
        <p:spPr>
          <a:xfrm>
            <a:off x="0" y="9721106"/>
            <a:ext cx="3076363" cy="511731"/>
          </a:xfrm>
          <a:prstGeom prst="rect">
            <a:avLst/>
          </a:prstGeom>
        </p:spPr>
        <p:txBody>
          <a:bodyPr vert="horz" lIns="99048" tIns="49524" rIns="99048" bIns="49524"/>
          <a:lstStyle>
            <a:extLst/>
          </a:lstStyle>
          <a:p>
            <a:endParaRPr lang="fr-FR"/>
          </a:p>
        </p:txBody>
      </p:sp>
      <p:sp>
        <p:nvSpPr>
          <p:cNvPr id="7" name="Rectangle 7"/>
          <p:cNvSpPr>
            <a:spLocks noGrp="1"/>
          </p:cNvSpPr>
          <p:nvPr>
            <p:ph type="sldNum" sz="quarter" idx="5"/>
          </p:nvPr>
        </p:nvSpPr>
        <p:spPr>
          <a:xfrm>
            <a:off x="4021294" y="9721106"/>
            <a:ext cx="3076363" cy="511731"/>
          </a:xfrm>
          <a:prstGeom prst="rect">
            <a:avLst/>
          </a:prstGeom>
        </p:spPr>
        <p:txBody>
          <a:bodyPr vert="horz" lIns="99048" tIns="49524" rIns="99048" bIns="49524"/>
          <a:lstStyle>
            <a:extLst/>
          </a:lstStyle>
          <a:p>
            <a:fld id="{B3A019F3-8596-4028-9847-CBD3A185B07A}" type="slidenum">
              <a:rPr/>
              <a:pPr/>
              <a:t>‹N°›</a:t>
            </a:fld>
            <a:endParaRPr lang="fr-FR"/>
          </a:p>
        </p:txBody>
      </p:sp>
    </p:spTree>
    <p:extLst>
      <p:ext uri="{BB962C8B-B14F-4D97-AF65-F5344CB8AC3E}">
        <p14:creationId xmlns:p14="http://schemas.microsoft.com/office/powerpoint/2010/main" val="4250513878"/>
      </p:ext>
    </p:extLst>
  </p:cSld>
  <p:clrMap bg1="lt1" tx1="dk1" bg2="lt2" tx2="dk2" accent1="accent1" accent2="accent2" accent3="accent3" accent4="accent4" accent5="accent5" accent6="accent6" hlink="hlink" folHlink="folHlink"/>
  <p:notesStyle>
    <a:lvl1pPr marL="0" algn="l" rtl="0" latinLnBrk="0">
      <a:defRPr lang="fr-FR" sz="1200" kern="1200">
        <a:solidFill>
          <a:schemeClr val="tx1"/>
        </a:solidFill>
        <a:latin typeface="+mn-lt"/>
        <a:ea typeface="+mn-ea"/>
        <a:cs typeface="+mn-cs"/>
      </a:defRPr>
    </a:lvl1pPr>
    <a:lvl2pPr marL="457200" algn="l" rtl="0" latinLnBrk="0">
      <a:defRPr lang="fr-FR" sz="1200" kern="1200">
        <a:solidFill>
          <a:schemeClr val="tx1"/>
        </a:solidFill>
        <a:latin typeface="+mn-lt"/>
        <a:ea typeface="+mn-ea"/>
        <a:cs typeface="+mn-cs"/>
      </a:defRPr>
    </a:lvl2pPr>
    <a:lvl3pPr marL="914400" algn="l" rtl="0" latinLnBrk="0">
      <a:defRPr lang="fr-FR" sz="1200" kern="1200">
        <a:solidFill>
          <a:schemeClr val="tx1"/>
        </a:solidFill>
        <a:latin typeface="+mn-lt"/>
        <a:ea typeface="+mn-ea"/>
        <a:cs typeface="+mn-cs"/>
      </a:defRPr>
    </a:lvl3pPr>
    <a:lvl4pPr marL="1371600" algn="l" rtl="0" latinLnBrk="0">
      <a:defRPr lang="fr-FR" sz="1200" kern="1200">
        <a:solidFill>
          <a:schemeClr val="tx1"/>
        </a:solidFill>
        <a:latin typeface="+mn-lt"/>
        <a:ea typeface="+mn-ea"/>
        <a:cs typeface="+mn-cs"/>
      </a:defRPr>
    </a:lvl4pPr>
    <a:lvl5pPr marL="1828800" algn="l" rtl="0" latinLnBrk="0">
      <a:defRPr lang="fr-FR" sz="1200" kern="1200">
        <a:solidFill>
          <a:schemeClr val="tx1"/>
        </a:solidFill>
        <a:latin typeface="+mn-lt"/>
        <a:ea typeface="+mn-ea"/>
        <a:cs typeface="+mn-cs"/>
      </a:defRPr>
    </a:lvl5pPr>
    <a:lvl6pPr marL="2286000" algn="l" rtl="0" latinLnBrk="0">
      <a:defRPr lang="fr-FR" sz="1200" kern="1200">
        <a:solidFill>
          <a:schemeClr val="tx1"/>
        </a:solidFill>
        <a:latin typeface="+mn-lt"/>
        <a:ea typeface="+mn-ea"/>
        <a:cs typeface="+mn-cs"/>
      </a:defRPr>
    </a:lvl6pPr>
    <a:lvl7pPr marL="2743200" algn="l" rtl="0" latinLnBrk="0">
      <a:defRPr lang="fr-FR" sz="1200" kern="1200">
        <a:solidFill>
          <a:schemeClr val="tx1"/>
        </a:solidFill>
        <a:latin typeface="+mn-lt"/>
        <a:ea typeface="+mn-ea"/>
        <a:cs typeface="+mn-cs"/>
      </a:defRPr>
    </a:lvl7pPr>
    <a:lvl8pPr marL="3200400" algn="l" rtl="0" latinLnBrk="0">
      <a:defRPr lang="fr-FR" sz="1200" kern="1200">
        <a:solidFill>
          <a:schemeClr val="tx1"/>
        </a:solidFill>
        <a:latin typeface="+mn-lt"/>
        <a:ea typeface="+mn-ea"/>
        <a:cs typeface="+mn-cs"/>
      </a:defRPr>
    </a:lvl8pPr>
    <a:lvl9pPr marL="3657600" algn="l" rtl="0" latinLnBrk="0">
      <a:defRPr lang="fr-F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fr-FR"/>
          </a:p>
        </p:txBody>
      </p:sp>
      <p:sp>
        <p:nvSpPr>
          <p:cNvPr id="4" name="Rectangle 4"/>
          <p:cNvSpPr>
            <a:spLocks noGrp="1"/>
          </p:cNvSpPr>
          <p:nvPr>
            <p:ph type="sldNum" sz="quarter" idx="10"/>
          </p:nvPr>
        </p:nvSpPr>
        <p:spPr/>
        <p:txBody>
          <a:bodyPr/>
          <a:lstStyle>
            <a:extLst/>
          </a:lstStyle>
          <a:p>
            <a:fld id="{B3A019F3-8596-4028-9847-CBD3A185B07A}"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19" name="Rectangle 8"/>
          <p:cNvSpPr>
            <a:spLocks noGrp="1"/>
          </p:cNvSpPr>
          <p:nvPr>
            <p:ph type="body" sz="quarter" idx="13" hasCustomPrompt="1"/>
          </p:nvPr>
        </p:nvSpPr>
        <p:spPr>
          <a:xfrm>
            <a:off x="304800" y="381000"/>
            <a:ext cx="7939608"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kumimoji="0" lang="fr-FR" dirty="0"/>
              <a:t>Cliquez pour ajouter un titre</a:t>
            </a:r>
          </a:p>
        </p:txBody>
      </p:sp>
      <p:sp>
        <p:nvSpPr>
          <p:cNvPr id="7" name="Rectangle 7"/>
          <p:cNvSpPr>
            <a:spLocks noGrp="1"/>
          </p:cNvSpPr>
          <p:nvPr>
            <p:ph type="dt" sz="half" idx="14"/>
          </p:nvPr>
        </p:nvSpPr>
        <p:spPr/>
        <p:txBody>
          <a:bodyPr/>
          <a:lstStyle>
            <a:extLst/>
          </a:lstStyle>
          <a:p>
            <a:pPr algn="r"/>
            <a:r>
              <a:rPr lang="fr-FR" smtClean="0"/>
              <a:t>28/6/2006</a:t>
            </a:r>
            <a:endParaRPr kumimoji="0" lang="fr-FR"/>
          </a:p>
        </p:txBody>
      </p:sp>
      <p:sp>
        <p:nvSpPr>
          <p:cNvPr id="8" name="Rectangle 8"/>
          <p:cNvSpPr>
            <a:spLocks noGrp="1"/>
          </p:cNvSpPr>
          <p:nvPr>
            <p:ph type="sldNum" sz="quarter" idx="15"/>
          </p:nvPr>
        </p:nvSpPr>
        <p:spPr/>
        <p:txBody>
          <a:bodyPr/>
          <a:lstStyle>
            <a:lvl1pPr algn="ctr">
              <a:defRPr/>
            </a:lvl1pPr>
            <a:extLst/>
          </a:lstStyle>
          <a:p>
            <a:fld id="{256D3EEF-DE4E-429D-8EC4-DDC531AFF587}" type="slidenum">
              <a:rPr lang="fr-FR" smtClean="0"/>
              <a:pPr/>
              <a:t>‹N°›</a:t>
            </a:fld>
            <a:endParaRPr lang="fr-FR"/>
          </a:p>
        </p:txBody>
      </p:sp>
      <p:sp>
        <p:nvSpPr>
          <p:cNvPr id="9" name="Rectangle 9"/>
          <p:cNvSpPr>
            <a:spLocks noGrp="1"/>
          </p:cNvSpPr>
          <p:nvPr>
            <p:ph type="ftr" sz="quarter" idx="16"/>
          </p:nvPr>
        </p:nvSpPr>
        <p:spPr/>
        <p:txBody>
          <a:bodyPr/>
          <a:lstStyle>
            <a:extLst/>
          </a:lstStyle>
          <a:p>
            <a:endParaRPr kumimoji="0"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poses : 1 Haut, 2 Bas">
    <p:spTree>
      <p:nvGrpSpPr>
        <p:cNvPr id="1" name=""/>
        <p:cNvGrpSpPr/>
        <p:nvPr/>
      </p:nvGrpSpPr>
      <p:grpSpPr>
        <a:xfrm>
          <a:off x="0" y="0"/>
          <a:ext cx="0" cy="0"/>
          <a:chOff x="0" y="0"/>
          <a:chExt cx="0" cy="0"/>
        </a:xfrm>
      </p:grpSpPr>
      <p:sp>
        <p:nvSpPr>
          <p:cNvPr id="28"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15"/>
          </p:nvPr>
        </p:nvSpPr>
        <p:spPr>
          <a:xfrm>
            <a:off x="301752" y="609600"/>
            <a:ext cx="8074152"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8"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3" name="Rectangle 11"/>
          <p:cNvSpPr>
            <a:spLocks noGrp="1"/>
          </p:cNvSpPr>
          <p:nvPr>
            <p:ph sz="quarter" idx="21"/>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19"/>
          <p:cNvSpPr>
            <a:spLocks noGrp="1"/>
          </p:cNvSpPr>
          <p:nvPr>
            <p:ph type="dt" sz="half" idx="22"/>
          </p:nvPr>
        </p:nvSpPr>
        <p:spPr/>
        <p:txBody>
          <a:bodyPr/>
          <a:lstStyle>
            <a:extLst/>
          </a:lstStyle>
          <a:p>
            <a:pPr algn="r"/>
            <a:r>
              <a:rPr lang="fr-FR" smtClean="0"/>
              <a:t>28/6/2006</a:t>
            </a:r>
            <a:endParaRPr kumimoji="0" lang="fr-FR"/>
          </a:p>
        </p:txBody>
      </p:sp>
      <p:sp>
        <p:nvSpPr>
          <p:cNvPr id="20" name="Rectangle 20"/>
          <p:cNvSpPr>
            <a:spLocks noGrp="1"/>
          </p:cNvSpPr>
          <p:nvPr>
            <p:ph type="sldNum" sz="quarter" idx="23"/>
          </p:nvPr>
        </p:nvSpPr>
        <p:spPr/>
        <p:txBody>
          <a:bodyPr/>
          <a:lstStyle>
            <a:extLst/>
          </a:lstStyle>
          <a:p>
            <a:pPr algn="r"/>
            <a:fld id="{256D3EEF-DE4E-429D-8EC4-DDC531AFF587}" type="slidenum">
              <a:rPr kumimoji="0" lang="fr-FR" sz="1000"/>
              <a:pPr algn="r"/>
              <a:t>‹N°›</a:t>
            </a:fld>
            <a:endParaRPr kumimoji="0" lang="fr-FR"/>
          </a:p>
        </p:txBody>
      </p:sp>
      <p:sp>
        <p:nvSpPr>
          <p:cNvPr id="22" name="Rectangle 22"/>
          <p:cNvSpPr>
            <a:spLocks noGrp="1"/>
          </p:cNvSpPr>
          <p:nvPr>
            <p:ph type="ftr" sz="quarter" idx="24"/>
          </p:nvPr>
        </p:nvSpPr>
        <p:spPr/>
        <p:txBody>
          <a:bodyPr/>
          <a:lstStyle>
            <a:extLst/>
          </a:lstStyle>
          <a:p>
            <a:endParaRPr kumimoji="0"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poses">
    <p:spTree>
      <p:nvGrpSpPr>
        <p:cNvPr id="1" name=""/>
        <p:cNvGrpSpPr/>
        <p:nvPr/>
      </p:nvGrpSpPr>
      <p:grpSpPr>
        <a:xfrm>
          <a:off x="0" y="0"/>
          <a:ext cx="0" cy="0"/>
          <a:chOff x="0" y="0"/>
          <a:chExt cx="0" cy="0"/>
        </a:xfrm>
      </p:grpSpPr>
      <p:sp>
        <p:nvSpPr>
          <p:cNvPr id="19"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4" name="Rectangle 11"/>
          <p:cNvSpPr>
            <a:spLocks noGrp="1"/>
          </p:cNvSpPr>
          <p:nvPr>
            <p:ph sz="quarter" idx="19"/>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21"/>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3" name="Rectangle 23"/>
          <p:cNvSpPr>
            <a:spLocks noGrp="1"/>
          </p:cNvSpPr>
          <p:nvPr>
            <p:ph type="dt" sz="half" idx="22"/>
          </p:nvPr>
        </p:nvSpPr>
        <p:spPr/>
        <p:txBody>
          <a:bodyPr/>
          <a:lstStyle>
            <a:extLst/>
          </a:lstStyle>
          <a:p>
            <a:pPr algn="r"/>
            <a:r>
              <a:rPr lang="fr-FR" smtClean="0"/>
              <a:t>28/6/2006</a:t>
            </a:r>
            <a:endParaRPr kumimoji="0" lang="fr-FR"/>
          </a:p>
        </p:txBody>
      </p:sp>
      <p:sp>
        <p:nvSpPr>
          <p:cNvPr id="27" name="Rectangle 27"/>
          <p:cNvSpPr>
            <a:spLocks noGrp="1"/>
          </p:cNvSpPr>
          <p:nvPr>
            <p:ph type="sldNum" sz="quarter" idx="23"/>
          </p:nvPr>
        </p:nvSpPr>
        <p:spPr/>
        <p:txBody>
          <a:bodyPr/>
          <a:lstStyle>
            <a:extLst/>
          </a:lstStyle>
          <a:p>
            <a:pPr algn="r"/>
            <a:fld id="{256D3EEF-DE4E-429D-8EC4-DDC531AFF587}" type="slidenum">
              <a:rPr kumimoji="0" lang="fr-FR" sz="1000"/>
              <a:pPr algn="r"/>
              <a:t>‹N°›</a:t>
            </a:fld>
            <a:endParaRPr kumimoji="0" lang="fr-FR"/>
          </a:p>
        </p:txBody>
      </p:sp>
      <p:sp>
        <p:nvSpPr>
          <p:cNvPr id="28" name="Rectangle 28"/>
          <p:cNvSpPr>
            <a:spLocks noGrp="1"/>
          </p:cNvSpPr>
          <p:nvPr>
            <p:ph type="ftr" sz="quarter" idx="24"/>
          </p:nvPr>
        </p:nvSpPr>
        <p:spPr/>
        <p:txBody>
          <a:bodyPr/>
          <a:lstStyle>
            <a:extLst/>
          </a:lstStyle>
          <a:p>
            <a:endParaRPr kumimoji="0"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poses : 1 Gauche, 3 Droite">
    <p:spTree>
      <p:nvGrpSpPr>
        <p:cNvPr id="1" name=""/>
        <p:cNvGrpSpPr/>
        <p:nvPr/>
      </p:nvGrpSpPr>
      <p:grpSpPr>
        <a:xfrm>
          <a:off x="0" y="0"/>
          <a:ext cx="0" cy="0"/>
          <a:chOff x="0" y="0"/>
          <a:chExt cx="0" cy="0"/>
        </a:xfrm>
      </p:grpSpPr>
      <p:sp>
        <p:nvSpPr>
          <p:cNvPr id="4"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8" name="Rectangle 11"/>
          <p:cNvSpPr>
            <a:spLocks noGrp="1"/>
          </p:cNvSpPr>
          <p:nvPr>
            <p:ph sz="quarter" idx="16"/>
          </p:nvPr>
        </p:nvSpPr>
        <p:spPr>
          <a:xfrm>
            <a:off x="44196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3" name="Rectangle 11"/>
          <p:cNvSpPr>
            <a:spLocks noGrp="1"/>
          </p:cNvSpPr>
          <p:nvPr>
            <p:ph sz="quarter" idx="18"/>
          </p:nvPr>
        </p:nvSpPr>
        <p:spPr>
          <a:xfrm>
            <a:off x="44165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20"/>
          </p:nvPr>
        </p:nvSpPr>
        <p:spPr>
          <a:xfrm>
            <a:off x="44196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1"/>
          </p:nvPr>
        </p:nvSpPr>
        <p:spPr/>
        <p:txBody>
          <a:bodyPr/>
          <a:lstStyle>
            <a:extLst/>
          </a:lstStyle>
          <a:p>
            <a:pPr algn="r"/>
            <a:r>
              <a:rPr lang="fr-FR" smtClean="0"/>
              <a:t>28/6/2006</a:t>
            </a:r>
            <a:endParaRPr kumimoji="0" lang="fr-FR"/>
          </a:p>
        </p:txBody>
      </p:sp>
      <p:sp>
        <p:nvSpPr>
          <p:cNvPr id="18" name="Rectangle 18"/>
          <p:cNvSpPr>
            <a:spLocks noGrp="1"/>
          </p:cNvSpPr>
          <p:nvPr>
            <p:ph type="sldNum" sz="quarter" idx="22"/>
          </p:nvPr>
        </p:nvSpPr>
        <p:spPr/>
        <p:txBody>
          <a:bodyPr/>
          <a:lstStyle>
            <a:extLst/>
          </a:lstStyle>
          <a:p>
            <a:pPr algn="r"/>
            <a:fld id="{256D3EEF-DE4E-429D-8EC4-DDC531AFF587}" type="slidenum">
              <a:rPr kumimoji="0" lang="fr-FR" sz="1000"/>
              <a:pPr algn="r"/>
              <a:t>‹N°›</a:t>
            </a:fld>
            <a:endParaRPr kumimoji="0" lang="fr-FR"/>
          </a:p>
        </p:txBody>
      </p:sp>
      <p:sp>
        <p:nvSpPr>
          <p:cNvPr id="21" name="Rectangle 21"/>
          <p:cNvSpPr>
            <a:spLocks noGrp="1"/>
          </p:cNvSpPr>
          <p:nvPr>
            <p:ph type="ftr" sz="quarter" idx="23"/>
          </p:nvPr>
        </p:nvSpPr>
        <p:spPr/>
        <p:txBody>
          <a:bodyPr/>
          <a:lstStyle>
            <a:extLst/>
          </a:lstStyle>
          <a:p>
            <a:endParaRPr kumimoji="0"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oses : 3 Gauche, 1 Droite">
    <p:spTree>
      <p:nvGrpSpPr>
        <p:cNvPr id="1" name=""/>
        <p:cNvGrpSpPr/>
        <p:nvPr/>
      </p:nvGrpSpPr>
      <p:grpSpPr>
        <a:xfrm>
          <a:off x="0" y="0"/>
          <a:ext cx="0" cy="0"/>
          <a:chOff x="0" y="0"/>
          <a:chExt cx="0" cy="0"/>
        </a:xfrm>
      </p:grpSpPr>
      <p:sp>
        <p:nvSpPr>
          <p:cNvPr id="2"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1" name="Rectangle 11"/>
          <p:cNvSpPr>
            <a:spLocks noGrp="1"/>
          </p:cNvSpPr>
          <p:nvPr>
            <p:ph sz="quarter" idx="15"/>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0" name="Rectangle 11"/>
          <p:cNvSpPr>
            <a:spLocks noGrp="1"/>
          </p:cNvSpPr>
          <p:nvPr>
            <p:ph sz="quarter" idx="16"/>
          </p:nvPr>
        </p:nvSpPr>
        <p:spPr>
          <a:xfrm>
            <a:off x="3048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4" name="Rectangle 11"/>
          <p:cNvSpPr>
            <a:spLocks noGrp="1"/>
          </p:cNvSpPr>
          <p:nvPr>
            <p:ph sz="quarter" idx="18"/>
          </p:nvPr>
        </p:nvSpPr>
        <p:spPr>
          <a:xfrm>
            <a:off x="3017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6" name="Rectangle 11"/>
          <p:cNvSpPr>
            <a:spLocks noGrp="1"/>
          </p:cNvSpPr>
          <p:nvPr>
            <p:ph sz="quarter" idx="20"/>
          </p:nvPr>
        </p:nvSpPr>
        <p:spPr>
          <a:xfrm>
            <a:off x="3048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1"/>
          </p:nvPr>
        </p:nvSpPr>
        <p:spPr/>
        <p:txBody>
          <a:bodyPr/>
          <a:lstStyle>
            <a:extLst/>
          </a:lstStyle>
          <a:p>
            <a:pPr algn="r"/>
            <a:r>
              <a:rPr lang="fr-FR" smtClean="0"/>
              <a:t>28/6/2006</a:t>
            </a:r>
            <a:endParaRPr kumimoji="0" lang="fr-FR"/>
          </a:p>
        </p:txBody>
      </p:sp>
      <p:sp>
        <p:nvSpPr>
          <p:cNvPr id="19" name="Rectangle 19"/>
          <p:cNvSpPr>
            <a:spLocks noGrp="1"/>
          </p:cNvSpPr>
          <p:nvPr>
            <p:ph type="sldNum" sz="quarter" idx="22"/>
          </p:nvPr>
        </p:nvSpPr>
        <p:spPr/>
        <p:txBody>
          <a:bodyPr/>
          <a:lstStyle>
            <a:extLst/>
          </a:lstStyle>
          <a:p>
            <a:pPr algn="r"/>
            <a:fld id="{256D3EEF-DE4E-429D-8EC4-DDC531AFF587}" type="slidenum">
              <a:rPr kumimoji="0" lang="fr-FR" sz="1000"/>
              <a:pPr algn="r"/>
              <a:t>‹N°›</a:t>
            </a:fld>
            <a:endParaRPr kumimoji="0" lang="fr-FR"/>
          </a:p>
        </p:txBody>
      </p:sp>
      <p:sp>
        <p:nvSpPr>
          <p:cNvPr id="20" name="Rectangle 20"/>
          <p:cNvSpPr>
            <a:spLocks noGrp="1"/>
          </p:cNvSpPr>
          <p:nvPr>
            <p:ph type="ftr" sz="quarter" idx="23"/>
          </p:nvPr>
        </p:nvSpPr>
        <p:spPr/>
        <p:txBody>
          <a:bodyPr/>
          <a:lstStyle>
            <a:extLst/>
          </a:lstStyle>
          <a:p>
            <a:endParaRPr kumimoji="0"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 poses : 2 Gauche, 3 Droite">
    <p:spTree>
      <p:nvGrpSpPr>
        <p:cNvPr id="1" name=""/>
        <p:cNvGrpSpPr/>
        <p:nvPr/>
      </p:nvGrpSpPr>
      <p:grpSpPr>
        <a:xfrm>
          <a:off x="0" y="0"/>
          <a:ext cx="0" cy="0"/>
          <a:chOff x="0" y="0"/>
          <a:chExt cx="0" cy="0"/>
        </a:xfrm>
      </p:grpSpPr>
      <p:sp>
        <p:nvSpPr>
          <p:cNvPr id="20"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4"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9" name="Rectangle 11"/>
          <p:cNvSpPr>
            <a:spLocks noGrp="1"/>
          </p:cNvSpPr>
          <p:nvPr>
            <p:ph sz="quarter" idx="18"/>
          </p:nvPr>
        </p:nvSpPr>
        <p:spPr>
          <a:xfrm>
            <a:off x="44196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32" name="Rectangle 11"/>
          <p:cNvSpPr>
            <a:spLocks noGrp="1"/>
          </p:cNvSpPr>
          <p:nvPr>
            <p:ph sz="quarter" idx="20"/>
          </p:nvPr>
        </p:nvSpPr>
        <p:spPr>
          <a:xfrm>
            <a:off x="44165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34" name="Rectangle 11"/>
          <p:cNvSpPr>
            <a:spLocks noGrp="1"/>
          </p:cNvSpPr>
          <p:nvPr>
            <p:ph sz="quarter" idx="22"/>
          </p:nvPr>
        </p:nvSpPr>
        <p:spPr>
          <a:xfrm>
            <a:off x="44196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6" name="Rectangle 16"/>
          <p:cNvSpPr>
            <a:spLocks noGrp="1"/>
          </p:cNvSpPr>
          <p:nvPr>
            <p:ph type="dt" sz="half" idx="23"/>
          </p:nvPr>
        </p:nvSpPr>
        <p:spPr/>
        <p:txBody>
          <a:bodyPr/>
          <a:lstStyle>
            <a:extLst/>
          </a:lstStyle>
          <a:p>
            <a:pPr algn="r"/>
            <a:r>
              <a:rPr lang="fr-FR" smtClean="0"/>
              <a:t>28/6/2006</a:t>
            </a:r>
            <a:endParaRPr kumimoji="0" lang="fr-FR"/>
          </a:p>
        </p:txBody>
      </p:sp>
      <p:sp>
        <p:nvSpPr>
          <p:cNvPr id="17" name="Rectangle 17"/>
          <p:cNvSpPr>
            <a:spLocks noGrp="1"/>
          </p:cNvSpPr>
          <p:nvPr>
            <p:ph type="sldNum" sz="quarter" idx="24"/>
          </p:nvPr>
        </p:nvSpPr>
        <p:spPr/>
        <p:txBody>
          <a:bodyPr/>
          <a:lstStyle>
            <a:extLst/>
          </a:lstStyle>
          <a:p>
            <a:pPr algn="r"/>
            <a:fld id="{256D3EEF-DE4E-429D-8EC4-DDC531AFF587}" type="slidenum">
              <a:rPr kumimoji="0" lang="fr-FR" sz="1000"/>
              <a:pPr algn="r"/>
              <a:t>‹N°›</a:t>
            </a:fld>
            <a:endParaRPr kumimoji="0" lang="fr-FR"/>
          </a:p>
        </p:txBody>
      </p:sp>
      <p:sp>
        <p:nvSpPr>
          <p:cNvPr id="18" name="Rectangle 18"/>
          <p:cNvSpPr>
            <a:spLocks noGrp="1"/>
          </p:cNvSpPr>
          <p:nvPr>
            <p:ph type="ftr" sz="quarter" idx="25"/>
          </p:nvPr>
        </p:nvSpPr>
        <p:spPr/>
        <p:txBody>
          <a:bodyPr/>
          <a:lstStyle>
            <a:extLst/>
          </a:lstStyle>
          <a:p>
            <a:endParaRPr kumimoji="0"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 poses : 3 Gauche, 2 Droite">
    <p:spTree>
      <p:nvGrpSpPr>
        <p:cNvPr id="1" name=""/>
        <p:cNvGrpSpPr/>
        <p:nvPr/>
      </p:nvGrpSpPr>
      <p:grpSpPr>
        <a:xfrm>
          <a:off x="0" y="0"/>
          <a:ext cx="0" cy="0"/>
          <a:chOff x="0" y="0"/>
          <a:chExt cx="0" cy="0"/>
        </a:xfrm>
      </p:grpSpPr>
      <p:sp>
        <p:nvSpPr>
          <p:cNvPr id="5"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2" name="Rectangle 11"/>
          <p:cNvSpPr>
            <a:spLocks noGrp="1"/>
          </p:cNvSpPr>
          <p:nvPr>
            <p:ph sz="quarter" idx="16"/>
          </p:nvPr>
        </p:nvSpPr>
        <p:spPr>
          <a:xfrm>
            <a:off x="307848"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18"/>
          </p:nvPr>
        </p:nvSpPr>
        <p:spPr>
          <a:xfrm>
            <a:off x="304800"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8" name="Rectangle 11"/>
          <p:cNvSpPr>
            <a:spLocks noGrp="1"/>
          </p:cNvSpPr>
          <p:nvPr>
            <p:ph sz="quarter" idx="20"/>
          </p:nvPr>
        </p:nvSpPr>
        <p:spPr>
          <a:xfrm>
            <a:off x="307848"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3" name="Rectangle 11"/>
          <p:cNvSpPr>
            <a:spLocks noGrp="1"/>
          </p:cNvSpPr>
          <p:nvPr>
            <p:ph sz="quarter" idx="22"/>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6" name="Rectangle 11"/>
          <p:cNvSpPr>
            <a:spLocks noGrp="1"/>
          </p:cNvSpPr>
          <p:nvPr>
            <p:ph sz="quarter" idx="24"/>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5"/>
          </p:nvPr>
        </p:nvSpPr>
        <p:spPr/>
        <p:txBody>
          <a:bodyPr/>
          <a:lstStyle>
            <a:extLst/>
          </a:lstStyle>
          <a:p>
            <a:pPr algn="r"/>
            <a:r>
              <a:rPr lang="fr-FR" smtClean="0"/>
              <a:t>28/6/2006</a:t>
            </a:r>
            <a:endParaRPr kumimoji="0" lang="fr-FR"/>
          </a:p>
        </p:txBody>
      </p:sp>
      <p:sp>
        <p:nvSpPr>
          <p:cNvPr id="18" name="Rectangle 18"/>
          <p:cNvSpPr>
            <a:spLocks noGrp="1"/>
          </p:cNvSpPr>
          <p:nvPr>
            <p:ph type="sldNum" sz="quarter" idx="26"/>
          </p:nvPr>
        </p:nvSpPr>
        <p:spPr/>
        <p:txBody>
          <a:bodyPr/>
          <a:lstStyle>
            <a:extLst/>
          </a:lstStyle>
          <a:p>
            <a:pPr algn="r"/>
            <a:fld id="{256D3EEF-DE4E-429D-8EC4-DDC531AFF587}" type="slidenum">
              <a:rPr kumimoji="0" lang="fr-FR" sz="1000"/>
              <a:pPr algn="r"/>
              <a:t>‹N°›</a:t>
            </a:fld>
            <a:endParaRPr kumimoji="0" lang="fr-FR"/>
          </a:p>
        </p:txBody>
      </p:sp>
      <p:sp>
        <p:nvSpPr>
          <p:cNvPr id="23" name="Rectangle 23"/>
          <p:cNvSpPr>
            <a:spLocks noGrp="1"/>
          </p:cNvSpPr>
          <p:nvPr>
            <p:ph type="ftr" sz="quarter" idx="27"/>
          </p:nvPr>
        </p:nvSpPr>
        <p:spPr/>
        <p:txBody>
          <a:bodyPr/>
          <a:lstStyle>
            <a:extLst/>
          </a:lstStyle>
          <a:p>
            <a:endParaRPr kumimoji="0"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erre tombale">
    <p:spTree>
      <p:nvGrpSpPr>
        <p:cNvPr id="1" name=""/>
        <p:cNvGrpSpPr/>
        <p:nvPr/>
      </p:nvGrpSpPr>
      <p:grpSpPr>
        <a:xfrm>
          <a:off x="0" y="0"/>
          <a:ext cx="0" cy="0"/>
          <a:chOff x="0" y="0"/>
          <a:chExt cx="0" cy="0"/>
        </a:xfrm>
      </p:grpSpPr>
      <p:sp>
        <p:nvSpPr>
          <p:cNvPr id="23"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4" name="Rectangle 10"/>
          <p:cNvSpPr>
            <a:spLocks noGrp="1"/>
          </p:cNvSpPr>
          <p:nvPr>
            <p:ph type="pic" sz="quarter" idx="13" hasCustomPrompt="1"/>
          </p:nvPr>
        </p:nvSpPr>
        <p:spPr>
          <a:xfrm>
            <a:off x="1524000" y="1600200"/>
            <a:ext cx="1371600" cy="685800"/>
          </a:xfrm>
        </p:spPr>
        <p:txBody>
          <a:bodyPr/>
          <a:lstStyle>
            <a:extLst/>
          </a:lstStyle>
          <a:p>
            <a:r>
              <a:rPr kumimoji="0" lang="fr-FR"/>
              <a:t>Logo</a:t>
            </a:r>
            <a:r>
              <a:rPr kumimoji="0" lang="fr-FR" baseline="0"/>
              <a:t> de la société</a:t>
            </a:r>
            <a:endParaRPr kumimoji="0" lang="fr-FR"/>
          </a:p>
        </p:txBody>
      </p:sp>
      <p:sp>
        <p:nvSpPr>
          <p:cNvPr id="19" name="Rectangle 10"/>
          <p:cNvSpPr>
            <a:spLocks noGrp="1"/>
          </p:cNvSpPr>
          <p:nvPr>
            <p:ph type="pic" sz="quarter" idx="29" hasCustomPrompt="1"/>
          </p:nvPr>
        </p:nvSpPr>
        <p:spPr>
          <a:xfrm>
            <a:off x="1524000" y="4038600"/>
            <a:ext cx="1371600" cy="685800"/>
          </a:xfrm>
        </p:spPr>
        <p:txBody>
          <a:bodyPr/>
          <a:lstStyle>
            <a:extLst/>
          </a:lstStyle>
          <a:p>
            <a:r>
              <a:rPr kumimoji="0" lang="fr-FR"/>
              <a:t>Logo</a:t>
            </a:r>
            <a:r>
              <a:rPr kumimoji="0" lang="fr-FR" baseline="0"/>
              <a:t> de la société</a:t>
            </a:r>
            <a:endParaRPr kumimoji="0" lang="fr-FR"/>
          </a:p>
        </p:txBody>
      </p:sp>
      <p:sp>
        <p:nvSpPr>
          <p:cNvPr id="27" name="Rectangle 10"/>
          <p:cNvSpPr>
            <a:spLocks noGrp="1"/>
          </p:cNvSpPr>
          <p:nvPr>
            <p:ph type="pic" sz="quarter" idx="17" hasCustomPrompt="1"/>
          </p:nvPr>
        </p:nvSpPr>
        <p:spPr>
          <a:xfrm>
            <a:off x="3657600" y="1600200"/>
            <a:ext cx="1371600" cy="685800"/>
          </a:xfrm>
        </p:spPr>
        <p:txBody>
          <a:bodyPr/>
          <a:lstStyle>
            <a:extLst/>
          </a:lstStyle>
          <a:p>
            <a:r>
              <a:rPr kumimoji="0" lang="fr-FR"/>
              <a:t>Logo</a:t>
            </a:r>
            <a:r>
              <a:rPr kumimoji="0" lang="fr-FR" baseline="0"/>
              <a:t> de la société</a:t>
            </a:r>
            <a:endParaRPr kumimoji="0" lang="fr-FR"/>
          </a:p>
        </p:txBody>
      </p:sp>
      <p:sp>
        <p:nvSpPr>
          <p:cNvPr id="11" name="Rectangle 10"/>
          <p:cNvSpPr>
            <a:spLocks noGrp="1"/>
          </p:cNvSpPr>
          <p:nvPr>
            <p:ph type="pic" sz="quarter" idx="30" hasCustomPrompt="1"/>
          </p:nvPr>
        </p:nvSpPr>
        <p:spPr>
          <a:xfrm>
            <a:off x="3657600" y="4038600"/>
            <a:ext cx="1371600" cy="685800"/>
          </a:xfrm>
        </p:spPr>
        <p:txBody>
          <a:bodyPr/>
          <a:lstStyle>
            <a:extLst/>
          </a:lstStyle>
          <a:p>
            <a:r>
              <a:rPr kumimoji="0" lang="fr-FR"/>
              <a:t>Logo</a:t>
            </a:r>
            <a:r>
              <a:rPr kumimoji="0" lang="fr-FR" baseline="0"/>
              <a:t> de la société</a:t>
            </a:r>
            <a:endParaRPr kumimoji="0" lang="fr-FR"/>
          </a:p>
        </p:txBody>
      </p:sp>
      <p:sp>
        <p:nvSpPr>
          <p:cNvPr id="4" name="Rectangle 10"/>
          <p:cNvSpPr>
            <a:spLocks noGrp="1"/>
          </p:cNvSpPr>
          <p:nvPr>
            <p:ph type="pic" sz="quarter" idx="21" hasCustomPrompt="1"/>
          </p:nvPr>
        </p:nvSpPr>
        <p:spPr>
          <a:xfrm>
            <a:off x="5791200" y="1600200"/>
            <a:ext cx="1371600" cy="685800"/>
          </a:xfrm>
        </p:spPr>
        <p:txBody>
          <a:bodyPr/>
          <a:lstStyle>
            <a:extLst/>
          </a:lstStyle>
          <a:p>
            <a:r>
              <a:rPr kumimoji="0" lang="fr-FR"/>
              <a:t>Logo</a:t>
            </a:r>
            <a:r>
              <a:rPr kumimoji="0" lang="fr-FR" baseline="0"/>
              <a:t> de la société</a:t>
            </a:r>
            <a:endParaRPr kumimoji="0" lang="fr-FR"/>
          </a:p>
        </p:txBody>
      </p:sp>
      <p:sp>
        <p:nvSpPr>
          <p:cNvPr id="15" name="Rectangle 10"/>
          <p:cNvSpPr>
            <a:spLocks noGrp="1"/>
          </p:cNvSpPr>
          <p:nvPr>
            <p:ph type="pic" sz="quarter" idx="31" hasCustomPrompt="1"/>
          </p:nvPr>
        </p:nvSpPr>
        <p:spPr>
          <a:xfrm>
            <a:off x="5791200" y="4038600"/>
            <a:ext cx="1371600" cy="685800"/>
          </a:xfrm>
        </p:spPr>
        <p:txBody>
          <a:bodyPr/>
          <a:lstStyle>
            <a:extLst/>
          </a:lstStyle>
          <a:p>
            <a:r>
              <a:rPr kumimoji="0" lang="fr-FR"/>
              <a:t>Logo</a:t>
            </a:r>
            <a:r>
              <a:rPr kumimoji="0" lang="fr-FR" baseline="0"/>
              <a:t> de la société</a:t>
            </a:r>
            <a:endParaRPr kumimoji="0" lang="fr-FR"/>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39" name="Rectangle 51"/>
          <p:cNvSpPr>
            <a:spLocks noGrp="1"/>
          </p:cNvSpPr>
          <p:nvPr>
            <p:ph type="body" sz="quarter" idx="46"/>
          </p:nvPr>
        </p:nvSpPr>
        <p:spPr>
          <a:xfrm>
            <a:off x="304800" y="381000"/>
            <a:ext cx="8077200" cy="838200"/>
          </a:xfrm>
        </p:spPr>
        <p:txBody>
          <a:bodyPr/>
          <a:lstStyle>
            <a:lvl1pPr eaLnBrk="1" latinLnBrk="0" hangingPunct="1">
              <a:defRPr kumimoji="0" lang="fr-FR" sz="1200"/>
            </a:lvl1pPr>
            <a:extLst/>
          </a:lstStyle>
          <a:p>
            <a:pPr lvl="0" eaLnBrk="1" latinLnBrk="0" hangingPunct="1"/>
            <a:r>
              <a:rPr lang="fr-FR" smtClean="0"/>
              <a:t>Modifiez les styles du texte du masque</a:t>
            </a:r>
          </a:p>
        </p:txBody>
      </p:sp>
      <p:sp>
        <p:nvSpPr>
          <p:cNvPr id="42" name="Rectangle 42"/>
          <p:cNvSpPr>
            <a:spLocks noGrp="1"/>
          </p:cNvSpPr>
          <p:nvPr>
            <p:ph type="dt" sz="half" idx="47"/>
          </p:nvPr>
        </p:nvSpPr>
        <p:spPr/>
        <p:txBody>
          <a:bodyPr/>
          <a:lstStyle>
            <a:extLst/>
          </a:lstStyle>
          <a:p>
            <a:pPr algn="r"/>
            <a:r>
              <a:rPr lang="fr-FR" smtClean="0"/>
              <a:t>28/6/2006</a:t>
            </a:r>
            <a:endParaRPr kumimoji="0" lang="fr-FR"/>
          </a:p>
        </p:txBody>
      </p:sp>
      <p:sp>
        <p:nvSpPr>
          <p:cNvPr id="43" name="Rectangle 43"/>
          <p:cNvSpPr>
            <a:spLocks noGrp="1"/>
          </p:cNvSpPr>
          <p:nvPr>
            <p:ph type="sldNum" sz="quarter" idx="48"/>
          </p:nvPr>
        </p:nvSpPr>
        <p:spPr/>
        <p:txBody>
          <a:bodyPr/>
          <a:lstStyle>
            <a:extLst/>
          </a:lstStyle>
          <a:p>
            <a:pPr algn="r"/>
            <a:fld id="{256D3EEF-DE4E-429D-8EC4-DDC531AFF587}" type="slidenum">
              <a:rPr kumimoji="0" lang="fr-FR" sz="1000"/>
              <a:pPr algn="r"/>
              <a:t>‹N°›</a:t>
            </a:fld>
            <a:endParaRPr kumimoji="0" lang="fr-FR"/>
          </a:p>
        </p:txBody>
      </p:sp>
      <p:sp>
        <p:nvSpPr>
          <p:cNvPr id="45" name="Rectangle 45"/>
          <p:cNvSpPr>
            <a:spLocks noGrp="1"/>
          </p:cNvSpPr>
          <p:nvPr>
            <p:ph type="ftr" sz="quarter" idx="49"/>
          </p:nvPr>
        </p:nvSpPr>
        <p:spPr/>
        <p:txBody>
          <a:bodyPr/>
          <a:lstStyle>
            <a:extLst/>
          </a:lstStyle>
          <a:p>
            <a:endParaRPr kumimoji="0"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re">
    <p:spTree>
      <p:nvGrpSpPr>
        <p:cNvPr id="1" name=""/>
        <p:cNvGrpSpPr/>
        <p:nvPr/>
      </p:nvGrpSpPr>
      <p:grpSpPr>
        <a:xfrm>
          <a:off x="0" y="0"/>
          <a:ext cx="0" cy="0"/>
          <a:chOff x="0" y="0"/>
          <a:chExt cx="0" cy="0"/>
        </a:xfrm>
      </p:grpSpPr>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kumimoji="0" lang="fr-FR" sz="1000"/>
              <a:pPr algn="r"/>
              <a:t>‹N°›</a:t>
            </a:fld>
            <a:endParaRPr kumimoji="0" lang="fr-FR"/>
          </a:p>
        </p:txBody>
      </p:sp>
      <p:sp>
        <p:nvSpPr>
          <p:cNvPr id="16" name="Rectangle 16"/>
          <p:cNvSpPr>
            <a:spLocks noGrp="1"/>
          </p:cNvSpPr>
          <p:nvPr>
            <p:ph type="ftr" sz="quarter" idx="12"/>
          </p:nvPr>
        </p:nvSpPr>
        <p:spPr/>
        <p:txBody>
          <a:bodyPr/>
          <a:lstStyle>
            <a:extLst/>
          </a:lstStyle>
          <a:p>
            <a:endParaRPr kumimoji="0" lang="fr-FR"/>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0" name="Date Placeholder 9"/>
          <p:cNvSpPr>
            <a:spLocks noGrp="1"/>
          </p:cNvSpPr>
          <p:nvPr>
            <p:ph type="dt" sz="half" idx="10"/>
          </p:nvPr>
        </p:nvSpPr>
        <p:spPr>
          <a:xfrm>
            <a:off x="228600" y="6477000"/>
            <a:ext cx="1600200" cy="304800"/>
          </a:xfrm>
        </p:spPr>
        <p:txBody>
          <a:bodyPr anchor="ctr"/>
          <a:lstStyle>
            <a:lvl1pPr algn="l" eaLnBrk="1" latinLnBrk="0" hangingPunct="1">
              <a:defRPr kumimoji="0" lang="fr-FR">
                <a:solidFill>
                  <a:srgbClr val="A0A0A0"/>
                </a:solidFill>
              </a:defRPr>
            </a:lvl1pPr>
            <a:extLst/>
          </a:lstStyle>
          <a:p>
            <a:r>
              <a:rPr lang="fr-FR" smtClean="0"/>
              <a:t>28/6/2006</a:t>
            </a:r>
            <a:endParaRPr kumimoji="0" lang="fr-FR"/>
          </a:p>
        </p:txBody>
      </p:sp>
      <p:sp>
        <p:nvSpPr>
          <p:cNvPr id="9" name="Rectangle 10"/>
          <p:cNvSpPr/>
          <p:nvPr userDrawn="1"/>
        </p:nvSpPr>
        <p:spPr>
          <a:xfrm>
            <a:off x="0" y="378619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 name="Rectangle 2"/>
          <p:cNvSpPr>
            <a:spLocks noGrp="1"/>
          </p:cNvSpPr>
          <p:nvPr>
            <p:ph type="ctrTitle"/>
          </p:nvPr>
        </p:nvSpPr>
        <p:spPr>
          <a:xfrm>
            <a:off x="285720" y="3857628"/>
            <a:ext cx="7239000" cy="1075184"/>
          </a:xfrm>
          <a:prstGeom prst="rect">
            <a:avLst/>
          </a:prstGeom>
          <a:noFill/>
        </p:spPr>
        <p:txBody>
          <a:bodyPr vert="horz">
            <a:normAutofit/>
          </a:bodyPr>
          <a:lstStyle>
            <a:lvl1pPr algn="l" eaLnBrk="1" latinLnBrk="0" hangingPunct="1">
              <a:defRPr kumimoji="0" lang="fr-FR" sz="2800" b="0" cap="all" spc="150" baseline="0">
                <a:solidFill>
                  <a:schemeClr val="bg1"/>
                </a:solidFill>
              </a:defRPr>
            </a:lvl1pPr>
            <a:extLst/>
          </a:lstStyle>
          <a:p>
            <a:pPr eaLnBrk="1" latinLnBrk="0" hangingPunct="1"/>
            <a:r>
              <a:rPr lang="fr-FR" dirty="0" smtClean="0"/>
              <a:t>Modifiez le style du titre</a:t>
            </a:r>
            <a:endParaRPr dirty="0"/>
          </a:p>
        </p:txBody>
      </p:sp>
      <p:sp>
        <p:nvSpPr>
          <p:cNvPr id="12" name="Rectangle 11"/>
          <p:cNvSpPr/>
          <p:nvPr userDrawn="1"/>
        </p:nvSpPr>
        <p:spPr>
          <a:xfrm>
            <a:off x="0" y="4901766"/>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pic>
        <p:nvPicPr>
          <p:cNvPr id="1026" name="Image 29" descr="logo pt aplati_Arrière-pla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44408" y="5627802"/>
            <a:ext cx="876672" cy="121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7956376" y="5445224"/>
            <a:ext cx="1164704" cy="1393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eaLnBrk="1" latinLnBrk="0" hangingPunct="1">
              <a:buFontTx/>
              <a:buNone/>
              <a:defRPr kumimoji="0" lang="fr-FR" sz="1100"/>
            </a:lvl1pPr>
            <a:extLst/>
          </a:lstStyle>
          <a:p>
            <a:pPr lvl="0"/>
            <a:r>
              <a:rPr kumimoji="0" lang="fr-FR"/>
              <a:t>Cliquez pour ajouter un élément à l'ordre du jour</a:t>
            </a:r>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32" name="Rectangle 32"/>
          <p:cNvSpPr>
            <a:spLocks noGrp="1"/>
          </p:cNvSpPr>
          <p:nvPr>
            <p:ph type="dt" sz="half" idx="39"/>
          </p:nvPr>
        </p:nvSpPr>
        <p:spPr/>
        <p:txBody>
          <a:bodyPr/>
          <a:lstStyle>
            <a:lvl1pPr eaLnBrk="1" latinLnBrk="0" hangingPunct="1">
              <a:defRPr kumimoji="0" lang="fr-FR" sz="1100"/>
            </a:lvl1pPr>
            <a:extLst/>
          </a:lstStyle>
          <a:p>
            <a:pPr algn="r"/>
            <a:r>
              <a:rPr kumimoji="0" lang="fr-FR" sz="1100" smtClean="0"/>
              <a:t>28/6/2006</a:t>
            </a:r>
            <a:endParaRPr kumimoji="0" lang="fr-FR" sz="1100"/>
          </a:p>
        </p:txBody>
      </p:sp>
      <p:sp>
        <p:nvSpPr>
          <p:cNvPr id="33" name="Rectangle 33"/>
          <p:cNvSpPr>
            <a:spLocks noGrp="1"/>
          </p:cNvSpPr>
          <p:nvPr>
            <p:ph type="sldNum" sz="quarter" idx="40"/>
          </p:nvPr>
        </p:nvSpPr>
        <p:spPr/>
        <p:txBody>
          <a:bodyPr/>
          <a:lstStyle>
            <a:extLst/>
          </a:lstStyle>
          <a:p>
            <a:pPr algn="r"/>
            <a:fld id="{256D3EEF-DE4E-429D-8EC4-DDC531AFF587}" type="slidenum">
              <a:rPr kumimoji="0" lang="fr-FR" sz="1000"/>
              <a:pPr algn="r"/>
              <a:t>‹N°›</a:t>
            </a:fld>
            <a:endParaRPr kumimoji="0" lang="fr-FR"/>
          </a:p>
        </p:txBody>
      </p:sp>
      <p:sp>
        <p:nvSpPr>
          <p:cNvPr id="34" name="Rectangle 34"/>
          <p:cNvSpPr>
            <a:spLocks noGrp="1"/>
          </p:cNvSpPr>
          <p:nvPr>
            <p:ph type="ftr" sz="quarter" idx="41"/>
          </p:nvPr>
        </p:nvSpPr>
        <p:spPr/>
        <p:txBody>
          <a:bodyPr/>
          <a:lstStyle>
            <a:extLst/>
          </a:lstStyle>
          <a:p>
            <a:endParaRPr kumimoji="0"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n-tête de section">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4" name="Title 13"/>
          <p:cNvSpPr>
            <a:spLocks noGrp="1"/>
          </p:cNvSpPr>
          <p:nvPr>
            <p:ph type="ctrTitle"/>
          </p:nvPr>
        </p:nvSpPr>
        <p:spPr>
          <a:xfrm>
            <a:off x="228600" y="4114800"/>
            <a:ext cx="7239000" cy="533400"/>
          </a:xfrm>
          <a:prstGeom prst="rect">
            <a:avLst/>
          </a:prstGeom>
          <a:noFill/>
        </p:spPr>
        <p:txBody>
          <a:bodyPr vert="horz"/>
          <a:lstStyle>
            <a:lvl1pPr algn="l" eaLnBrk="1" latinLnBrk="0" hangingPunct="1">
              <a:defRPr kumimoji="0" lang="fr-FR" sz="2000" b="0" cap="all" spc="150" baseline="0">
                <a:solidFill>
                  <a:schemeClr val="bg1"/>
                </a:solidFill>
              </a:defRPr>
            </a:lvl1pPr>
            <a:extLst/>
          </a:lstStyle>
          <a:p>
            <a:r>
              <a:rPr kumimoji="0" lang="fr-FR" smtClean="0"/>
              <a:t>Modifiez le style du titre</a:t>
            </a:r>
            <a:endParaRPr kumimoji="0" lang="fr-FR"/>
          </a:p>
        </p:txBody>
      </p:sp>
      <p:sp>
        <p:nvSpPr>
          <p:cNvPr id="3" name="Rectangle 3"/>
          <p:cNvSpPr>
            <a:spLocks noGrp="1"/>
          </p:cNvSpPr>
          <p:nvPr>
            <p:ph type="dt" sz="half" idx="10"/>
          </p:nvPr>
        </p:nvSpPr>
        <p:spPr>
          <a:xfrm>
            <a:off x="228600" y="6477000"/>
            <a:ext cx="1600200" cy="304800"/>
          </a:xfrm>
        </p:spPr>
        <p:txBody>
          <a:bodyPr anchor="ctr"/>
          <a:lstStyle>
            <a:lvl1pPr algn="l" eaLnBrk="1" latinLnBrk="0" hangingPunct="1">
              <a:defRPr kumimoji="0" lang="fr-FR">
                <a:solidFill>
                  <a:srgbClr val="A0A0A0"/>
                </a:solidFill>
              </a:defRPr>
            </a:lvl1pPr>
            <a:extLst/>
          </a:lstStyle>
          <a:p>
            <a:r>
              <a:rPr lang="fr-FR" smtClean="0"/>
              <a:t>28/6/2006</a:t>
            </a:r>
            <a:endParaRPr kumimoji="0" lang="fr-FR"/>
          </a:p>
        </p:txBody>
      </p:sp>
      <p:sp>
        <p:nvSpPr>
          <p:cNvPr id="4" name="Rectangle 4"/>
          <p:cNvSpPr>
            <a:spLocks noGrp="1"/>
          </p:cNvSpPr>
          <p:nvPr>
            <p:ph type="ftr" sz="quarter" idx="11"/>
          </p:nvPr>
        </p:nvSpPr>
        <p:spPr>
          <a:xfrm>
            <a:off x="2705100" y="6477000"/>
            <a:ext cx="3733800" cy="304800"/>
          </a:xfrm>
        </p:spPr>
        <p:txBody>
          <a:bodyPr/>
          <a:lstStyle>
            <a:lvl1pPr eaLnBrk="1" latinLnBrk="0" hangingPunct="1">
              <a:defRPr kumimoji="0" lang="fr-FR">
                <a:solidFill>
                  <a:schemeClr val="bg1"/>
                </a:solidFill>
              </a:defRPr>
            </a:lvl1pPr>
            <a:extLst/>
          </a:lstStyle>
          <a:p>
            <a:endParaRPr kumimoji="0" lang="fr-FR">
              <a:solidFill>
                <a:schemeClr val="bg1"/>
              </a:solidFill>
            </a:endParaRPr>
          </a:p>
        </p:txBody>
      </p:sp>
      <p:sp>
        <p:nvSpPr>
          <p:cNvPr id="13" name="Slide Number Placeholder 12"/>
          <p:cNvSpPr>
            <a:spLocks noGrp="1"/>
          </p:cNvSpPr>
          <p:nvPr>
            <p:ph type="sldNum" sz="quarter" idx="12"/>
          </p:nvPr>
        </p:nvSpPr>
        <p:spPr>
          <a:xfrm>
            <a:off x="6477000" y="6477000"/>
            <a:ext cx="1021080" cy="304800"/>
          </a:xfrm>
        </p:spPr>
        <p:txBody>
          <a:bodyPr anchor="ctr"/>
          <a:lstStyle>
            <a:extLst/>
          </a:lstStyle>
          <a:p>
            <a:pPr algn="r"/>
            <a:fld id="{256D3EEF-DE4E-429D-8EC4-DDC531AFF587}" type="slidenum">
              <a:rPr kumimoji="0" lang="fr-FR" sz="1000"/>
              <a:pPr algn="r"/>
              <a:t>‹N°›</a:t>
            </a:fld>
            <a:endParaRPr kumimoji="0" lang="fr-FR"/>
          </a:p>
        </p:txBody>
      </p:sp>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6776" y="6323861"/>
            <a:ext cx="870820" cy="432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Rectangle 6"/>
          <p:cNvSpPr>
            <a:spLocks noGrp="1"/>
          </p:cNvSpPr>
          <p:nvPr>
            <p:ph type="dt" sz="half" idx="10"/>
          </p:nvPr>
        </p:nvSpPr>
        <p:spPr/>
        <p:txBody>
          <a:bodyPr/>
          <a:lstStyle>
            <a:extLst/>
          </a:lstStyle>
          <a:p>
            <a:pPr algn="r"/>
            <a:r>
              <a:rPr lang="fr-FR" smtClean="0"/>
              <a:t>28/6/2006</a:t>
            </a:r>
            <a:endParaRPr kumimoji="0" lang="fr-FR"/>
          </a:p>
        </p:txBody>
      </p:sp>
      <p:sp>
        <p:nvSpPr>
          <p:cNvPr id="8" name="Rectangle 8"/>
          <p:cNvSpPr>
            <a:spLocks noGrp="1"/>
          </p:cNvSpPr>
          <p:nvPr>
            <p:ph type="sldNum" sz="quarter" idx="11"/>
          </p:nvPr>
        </p:nvSpPr>
        <p:spPr/>
        <p:txBody>
          <a:bodyPr/>
          <a:lstStyle>
            <a:lvl1pPr algn="ctr">
              <a:defRPr sz="1400"/>
            </a:lvl1pPr>
            <a:extLst/>
          </a:lstStyle>
          <a:p>
            <a:fld id="{256D3EEF-DE4E-429D-8EC4-DDC531AFF587}" type="slidenum">
              <a:rPr lang="fr-FR" smtClean="0"/>
              <a:pPr/>
              <a:t>‹N°›</a:t>
            </a:fld>
            <a:endParaRPr lang="fr-FR" sz="1600"/>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pose">
    <p:spTree>
      <p:nvGrpSpPr>
        <p:cNvPr id="1" name=""/>
        <p:cNvGrpSpPr/>
        <p:nvPr/>
      </p:nvGrpSpPr>
      <p:grpSpPr>
        <a:xfrm>
          <a:off x="0" y="0"/>
          <a:ext cx="0" cy="0"/>
          <a:chOff x="0" y="0"/>
          <a:chExt cx="0" cy="0"/>
        </a:xfrm>
      </p:grpSpPr>
      <p:sp>
        <p:nvSpPr>
          <p:cNvPr id="11" name="Rectangle 11"/>
          <p:cNvSpPr>
            <a:spLocks noGrp="1"/>
          </p:cNvSpPr>
          <p:nvPr>
            <p:ph sz="quarter" idx="15"/>
          </p:nvPr>
        </p:nvSpPr>
        <p:spPr>
          <a:xfrm>
            <a:off x="304800" y="980728"/>
            <a:ext cx="7839100" cy="5267672"/>
          </a:xfrm>
        </p:spPr>
        <p:txBody>
          <a:bodyPr/>
          <a:lstStyle>
            <a:lvl1pPr marL="342900" indent="-342900">
              <a:buFontTx/>
              <a:buBlip>
                <a:blip r:embed="rId2"/>
              </a:buBlip>
              <a:defRPr sz="2400"/>
            </a:lvl1pPr>
            <a:lvl2pPr marL="800100" indent="-342900">
              <a:buFontTx/>
              <a:buBlip>
                <a:blip r:embed="rId2"/>
              </a:buBlip>
              <a:defRPr sz="2000"/>
            </a:lvl2pPr>
            <a:lvl3pPr marL="1257300" indent="-342900">
              <a:buFontTx/>
              <a:buBlip>
                <a:blip r:embed="rId2"/>
              </a:buBlip>
              <a:defRPr sz="2000"/>
            </a:lvl3pPr>
            <a:lvl4pPr marL="1714500" indent="-342900">
              <a:buFontTx/>
              <a:buBlip>
                <a:blip r:embed="rId2"/>
              </a:buBlip>
              <a:defRPr sz="2000"/>
            </a:lvl4pPr>
            <a:lvl5pPr marL="2171700" indent="-342900">
              <a:buFontTx/>
              <a:buBlip>
                <a:blip r:embed="rId2"/>
              </a:buBlip>
              <a:defRPr sz="2000"/>
            </a:lvl5pPr>
            <a:extLst/>
          </a:lstStyle>
          <a:p>
            <a:pPr lvl="0" eaLnBrk="1" latinLnBrk="0" hangingPunct="1"/>
            <a:r>
              <a:rPr lang="fr-FR" dirty="0" smtClean="0"/>
              <a:t>Modifiez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dirty="0"/>
          </a:p>
        </p:txBody>
      </p:sp>
      <p:sp>
        <p:nvSpPr>
          <p:cNvPr id="9" name="Rectangle 9"/>
          <p:cNvSpPr>
            <a:spLocks noGrp="1"/>
          </p:cNvSpPr>
          <p:nvPr>
            <p:ph type="dt" sz="half" idx="16"/>
          </p:nvPr>
        </p:nvSpPr>
        <p:spPr/>
        <p:txBody>
          <a:bodyPr/>
          <a:lstStyle>
            <a:extLst/>
          </a:lstStyle>
          <a:p>
            <a:pPr algn="r"/>
            <a:r>
              <a:rPr lang="fr-FR" smtClean="0"/>
              <a:t>28/6/2006</a:t>
            </a:r>
            <a:endParaRPr kumimoji="0" lang="fr-FR"/>
          </a:p>
        </p:txBody>
      </p:sp>
      <p:sp>
        <p:nvSpPr>
          <p:cNvPr id="10" name="Rectangle 10"/>
          <p:cNvSpPr>
            <a:spLocks noGrp="1"/>
          </p:cNvSpPr>
          <p:nvPr>
            <p:ph type="sldNum" sz="quarter" idx="17"/>
          </p:nvPr>
        </p:nvSpPr>
        <p:spPr>
          <a:xfrm>
            <a:off x="8172400" y="5301208"/>
            <a:ext cx="971600" cy="288032"/>
          </a:xfrm>
        </p:spPr>
        <p:txBody>
          <a:bodyPr/>
          <a:lstStyle>
            <a:lvl1pPr algn="ctr">
              <a:defRPr sz="1400" b="1">
                <a:solidFill>
                  <a:schemeClr val="bg1"/>
                </a:solidFill>
              </a:defRPr>
            </a:lvl1pPr>
            <a:extLst/>
          </a:lstStyle>
          <a:p>
            <a:fld id="{256D3EEF-DE4E-429D-8EC4-DDC531AFF587}" type="slidenum">
              <a:rPr lang="fr-FR" smtClean="0"/>
              <a:pPr/>
              <a:t>‹N°›</a:t>
            </a:fld>
            <a:endParaRPr lang="fr-FR" dirty="0"/>
          </a:p>
        </p:txBody>
      </p:sp>
      <p:sp>
        <p:nvSpPr>
          <p:cNvPr id="12" name="Rectangle 12"/>
          <p:cNvSpPr>
            <a:spLocks noGrp="1"/>
          </p:cNvSpPr>
          <p:nvPr>
            <p:ph type="ftr" sz="quarter" idx="18"/>
          </p:nvPr>
        </p:nvSpPr>
        <p:spPr/>
        <p:txBody>
          <a:bodyPr/>
          <a:lstStyle>
            <a:extLst/>
          </a:lstStyle>
          <a:p>
            <a:endParaRPr kumimoji="0" lang="fr-FR"/>
          </a:p>
        </p:txBody>
      </p:sp>
      <p:sp>
        <p:nvSpPr>
          <p:cNvPr id="13" name="Rectangle 8"/>
          <p:cNvSpPr>
            <a:spLocks noGrp="1"/>
          </p:cNvSpPr>
          <p:nvPr>
            <p:ph type="body" sz="quarter" idx="13" hasCustomPrompt="1"/>
          </p:nvPr>
        </p:nvSpPr>
        <p:spPr>
          <a:xfrm>
            <a:off x="304800" y="381000"/>
            <a:ext cx="8077200"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kumimoji="0" lang="fr-FR" dirty="0"/>
              <a:t>Cliquez pour ajouter un titre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poses">
    <p:spTree>
      <p:nvGrpSpPr>
        <p:cNvPr id="1" name=""/>
        <p:cNvGrpSpPr/>
        <p:nvPr/>
      </p:nvGrpSpPr>
      <p:grpSpPr>
        <a:xfrm>
          <a:off x="0" y="0"/>
          <a:ext cx="0" cy="0"/>
          <a:chOff x="0" y="0"/>
          <a:chExt cx="0" cy="0"/>
        </a:xfrm>
      </p:grpSpPr>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9"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17"/>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13"/>
          <p:cNvSpPr>
            <a:spLocks noGrp="1"/>
          </p:cNvSpPr>
          <p:nvPr>
            <p:ph type="dt" sz="half" idx="18"/>
          </p:nvPr>
        </p:nvSpPr>
        <p:spPr/>
        <p:txBody>
          <a:bodyPr/>
          <a:lstStyle>
            <a:extLst/>
          </a:lstStyle>
          <a:p>
            <a:pPr algn="r"/>
            <a:r>
              <a:rPr lang="fr-FR" smtClean="0"/>
              <a:t>28/6/2006</a:t>
            </a:r>
            <a:endParaRPr kumimoji="0" lang="fr-FR"/>
          </a:p>
        </p:txBody>
      </p:sp>
      <p:sp>
        <p:nvSpPr>
          <p:cNvPr id="16" name="Rectangle 16"/>
          <p:cNvSpPr>
            <a:spLocks noGrp="1"/>
          </p:cNvSpPr>
          <p:nvPr>
            <p:ph type="sldNum" sz="quarter" idx="19"/>
          </p:nvPr>
        </p:nvSpPr>
        <p:spPr/>
        <p:txBody>
          <a:bodyPr/>
          <a:lstStyle>
            <a:lvl1pPr algn="ctr">
              <a:defRPr sz="1400">
                <a:solidFill>
                  <a:schemeClr val="bg1"/>
                </a:solidFill>
              </a:defRPr>
            </a:lvl1pPr>
            <a:extLst/>
          </a:lstStyle>
          <a:p>
            <a:fld id="{256D3EEF-DE4E-429D-8EC4-DDC531AFF587}" type="slidenum">
              <a:rPr lang="fr-FR" smtClean="0"/>
              <a:pPr/>
              <a:t>‹N°›</a:t>
            </a:fld>
            <a:endParaRPr lang="fr-FR" sz="1600" dirty="0"/>
          </a:p>
        </p:txBody>
      </p:sp>
      <p:sp>
        <p:nvSpPr>
          <p:cNvPr id="17" name="Rectangle 17"/>
          <p:cNvSpPr>
            <a:spLocks noGrp="1"/>
          </p:cNvSpPr>
          <p:nvPr>
            <p:ph type="ftr" sz="quarter" idx="20"/>
          </p:nvPr>
        </p:nvSpPr>
        <p:spPr/>
        <p:txBody>
          <a:bodyPr/>
          <a:lstStyle>
            <a:extLst/>
          </a:lstStyle>
          <a:p>
            <a:endParaRPr kumimoji="0"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poses : 2 Gauche, 1 Droite">
    <p:spTree>
      <p:nvGrpSpPr>
        <p:cNvPr id="1" name=""/>
        <p:cNvGrpSpPr/>
        <p:nvPr/>
      </p:nvGrpSpPr>
      <p:grpSpPr>
        <a:xfrm>
          <a:off x="0" y="0"/>
          <a:ext cx="0" cy="0"/>
          <a:chOff x="0" y="0"/>
          <a:chExt cx="0" cy="0"/>
        </a:xfrm>
      </p:grpSpPr>
      <p:sp>
        <p:nvSpPr>
          <p:cNvPr id="28"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8"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1" name="Rectangle 11"/>
          <p:cNvSpPr>
            <a:spLocks noGrp="1"/>
          </p:cNvSpPr>
          <p:nvPr>
            <p:ph sz="quarter" idx="19"/>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13"/>
          <p:cNvSpPr>
            <a:spLocks noGrp="1"/>
          </p:cNvSpPr>
          <p:nvPr>
            <p:ph type="dt" sz="half" idx="20"/>
          </p:nvPr>
        </p:nvSpPr>
        <p:spPr/>
        <p:txBody>
          <a:bodyPr/>
          <a:lstStyle>
            <a:extLst/>
          </a:lstStyle>
          <a:p>
            <a:pPr algn="r"/>
            <a:r>
              <a:rPr lang="fr-FR" smtClean="0"/>
              <a:t>28/6/2006</a:t>
            </a:r>
            <a:endParaRPr kumimoji="0" lang="fr-FR"/>
          </a:p>
        </p:txBody>
      </p:sp>
      <p:sp>
        <p:nvSpPr>
          <p:cNvPr id="19" name="Rectangle 19"/>
          <p:cNvSpPr>
            <a:spLocks noGrp="1"/>
          </p:cNvSpPr>
          <p:nvPr>
            <p:ph type="sldNum" sz="quarter" idx="21"/>
          </p:nvPr>
        </p:nvSpPr>
        <p:spPr/>
        <p:txBody>
          <a:bodyPr/>
          <a:lstStyle>
            <a:extLst/>
          </a:lstStyle>
          <a:p>
            <a:pPr algn="r"/>
            <a:fld id="{256D3EEF-DE4E-429D-8EC4-DDC531AFF587}" type="slidenum">
              <a:rPr kumimoji="0" lang="fr-FR" sz="1000"/>
              <a:pPr algn="r"/>
              <a:t>‹N°›</a:t>
            </a:fld>
            <a:endParaRPr kumimoji="0" lang="fr-FR"/>
          </a:p>
        </p:txBody>
      </p:sp>
      <p:sp>
        <p:nvSpPr>
          <p:cNvPr id="22" name="Rectangle 22"/>
          <p:cNvSpPr>
            <a:spLocks noGrp="1"/>
          </p:cNvSpPr>
          <p:nvPr>
            <p:ph type="ftr" sz="quarter" idx="22"/>
          </p:nvPr>
        </p:nvSpPr>
        <p:spPr/>
        <p:txBody>
          <a:bodyPr/>
          <a:lstStyle>
            <a:extLst/>
          </a:lstStyle>
          <a:p>
            <a:endParaRPr kumimoji="0"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poses : 1 Gauche, 2 Droite">
    <p:spTree>
      <p:nvGrpSpPr>
        <p:cNvPr id="1" name=""/>
        <p:cNvGrpSpPr/>
        <p:nvPr/>
      </p:nvGrpSpPr>
      <p:grpSpPr>
        <a:xfrm>
          <a:off x="0" y="0"/>
          <a:ext cx="0" cy="0"/>
          <a:chOff x="0" y="0"/>
          <a:chExt cx="0" cy="0"/>
        </a:xfrm>
      </p:grpSpPr>
      <p:sp>
        <p:nvSpPr>
          <p:cNvPr id="25"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4"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7"/>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9"/>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21"/>
          <p:cNvSpPr>
            <a:spLocks noGrp="1"/>
          </p:cNvSpPr>
          <p:nvPr>
            <p:ph type="dt" sz="half" idx="20"/>
          </p:nvPr>
        </p:nvSpPr>
        <p:spPr/>
        <p:txBody>
          <a:bodyPr/>
          <a:lstStyle>
            <a:extLst/>
          </a:lstStyle>
          <a:p>
            <a:pPr algn="r"/>
            <a:r>
              <a:rPr lang="fr-FR" smtClean="0"/>
              <a:t>28/6/2006</a:t>
            </a:r>
            <a:endParaRPr kumimoji="0" lang="fr-FR"/>
          </a:p>
        </p:txBody>
      </p:sp>
      <p:sp>
        <p:nvSpPr>
          <p:cNvPr id="22" name="Rectangle 22"/>
          <p:cNvSpPr>
            <a:spLocks noGrp="1"/>
          </p:cNvSpPr>
          <p:nvPr>
            <p:ph type="sldNum" sz="quarter" idx="21"/>
          </p:nvPr>
        </p:nvSpPr>
        <p:spPr/>
        <p:txBody>
          <a:bodyPr/>
          <a:lstStyle>
            <a:extLst/>
          </a:lstStyle>
          <a:p>
            <a:pPr algn="r"/>
            <a:fld id="{256D3EEF-DE4E-429D-8EC4-DDC531AFF587}" type="slidenum">
              <a:rPr kumimoji="0" lang="fr-FR" sz="1000"/>
              <a:pPr algn="r"/>
              <a:t>‹N°›</a:t>
            </a:fld>
            <a:endParaRPr kumimoji="0" lang="fr-FR"/>
          </a:p>
        </p:txBody>
      </p:sp>
      <p:sp>
        <p:nvSpPr>
          <p:cNvPr id="23" name="Rectangle 23"/>
          <p:cNvSpPr>
            <a:spLocks noGrp="1"/>
          </p:cNvSpPr>
          <p:nvPr>
            <p:ph type="ftr" sz="quarter" idx="22"/>
          </p:nvPr>
        </p:nvSpPr>
        <p:spPr/>
        <p:txBody>
          <a:bodyPr/>
          <a:lstStyle>
            <a:extLst/>
          </a:lstStyle>
          <a:p>
            <a:endParaRPr kumimoji="0"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215338" y="0"/>
            <a:ext cx="1037182"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 name="Rectangle 3"/>
          <p:cNvSpPr>
            <a:spLocks noGrp="1"/>
          </p:cNvSpPr>
          <p:nvPr>
            <p:ph type="body" idx="1"/>
          </p:nvPr>
        </p:nvSpPr>
        <p:spPr>
          <a:xfrm>
            <a:off x="304800" y="381000"/>
            <a:ext cx="7839100" cy="5867400"/>
          </a:xfrm>
          <a:prstGeom prst="rect">
            <a:avLst/>
          </a:prstGeom>
        </p:spPr>
        <p:txBody>
          <a:bodyPr vert="horz">
            <a:normAutofit/>
          </a:bodyPr>
          <a:lstStyle>
            <a:extLst/>
          </a:lstStyle>
          <a:p>
            <a:pPr lvl="0" eaLnBrk="1" latinLnBrk="0" hangingPunct="1"/>
            <a:r>
              <a:rPr kumimoji="0" lang="fr-FR" dirty="0" smtClean="0"/>
              <a:t>Modifiez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lang="fr-FR" sz="1000">
                <a:solidFill>
                  <a:schemeClr val="tx1">
                    <a:tint val="65000"/>
                  </a:schemeClr>
                </a:solidFill>
              </a:defRPr>
            </a:lvl1pPr>
            <a:extLst/>
          </a:lstStyle>
          <a:p>
            <a:pPr algn="r"/>
            <a:r>
              <a:rPr lang="fr-FR" smtClean="0"/>
              <a:t>28/6/2006</a:t>
            </a:r>
            <a:endParaRPr kumimoji="0" lang="fr-FR" sz="1000">
              <a:solidFill>
                <a:schemeClr val="tx1">
                  <a:tint val="65000"/>
                </a:schemeClr>
              </a:solidFill>
            </a:endParaRPr>
          </a:p>
        </p:txBody>
      </p:sp>
      <p:sp>
        <p:nvSpPr>
          <p:cNvPr id="6" name="Rectangle 6"/>
          <p:cNvSpPr>
            <a:spLocks noGrp="1"/>
          </p:cNvSpPr>
          <p:nvPr>
            <p:ph type="sldNum" sz="quarter" idx="4"/>
          </p:nvPr>
        </p:nvSpPr>
        <p:spPr>
          <a:xfrm>
            <a:off x="8215337" y="5910282"/>
            <a:ext cx="928661" cy="304800"/>
          </a:xfrm>
          <a:prstGeom prst="rect">
            <a:avLst/>
          </a:prstGeom>
        </p:spPr>
        <p:txBody>
          <a:bodyPr vert="horz" anchor="ctr"/>
          <a:lstStyle>
            <a:lvl1pPr algn="ctr" eaLnBrk="1" latinLnBrk="0" hangingPunct="1">
              <a:defRPr kumimoji="0" lang="fr-FR" sz="1400" b="1">
                <a:solidFill>
                  <a:schemeClr val="bg1"/>
                </a:solidFill>
              </a:defRPr>
            </a:lvl1pPr>
            <a:extLst/>
          </a:lstStyle>
          <a:p>
            <a:fld id="{256D3EEF-DE4E-429D-8EC4-DDC531AFF587}" type="slidenum">
              <a:rPr lang="fr-FR" smtClean="0"/>
              <a:pPr/>
              <a:t>‹N°›</a:t>
            </a:fld>
            <a:endParaRPr lang="fr-FR"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lang="fr-FR" sz="1000">
                <a:solidFill>
                  <a:sysClr val="windowText" lastClr="000000"/>
                </a:solidFill>
              </a:defRPr>
            </a:lvl1pPr>
            <a:extLst/>
          </a:lstStyle>
          <a:p>
            <a:endParaRPr kumimoji="0" lang="fr-FR" sz="1000">
              <a:solidFill>
                <a:sysClr val="windowText" lastClr="000000"/>
              </a:solidFill>
            </a:endParaRPr>
          </a:p>
        </p:txBody>
      </p:sp>
      <p:sp>
        <p:nvSpPr>
          <p:cNvPr id="17" name="Titre 28"/>
          <p:cNvSpPr txBox="1">
            <a:spLocks/>
          </p:cNvSpPr>
          <p:nvPr userDrawn="1"/>
        </p:nvSpPr>
        <p:spPr>
          <a:xfrm>
            <a:off x="8209102" y="381000"/>
            <a:ext cx="934898" cy="5867400"/>
          </a:xfrm>
          <a:prstGeom prst="rect">
            <a:avLst/>
          </a:prstGeom>
        </p:spPr>
        <p:txBody>
          <a:bodyPr vert="vert"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1600" b="0" i="0" u="none" strike="noStrike" kern="0" cap="small" spc="0" normalizeH="0" baseline="0" noProof="0" dirty="0" smtClean="0">
                <a:ln>
                  <a:noFill/>
                </a:ln>
                <a:solidFill>
                  <a:schemeClr val="bg1"/>
                </a:solidFill>
                <a:effectLst/>
                <a:uLnTx/>
                <a:uFillTx/>
                <a:latin typeface="+mj-lt"/>
                <a:ea typeface="+mj-ea"/>
                <a:cs typeface="+mj-cs"/>
              </a:rPr>
              <a:t>Documentation Technique – </a:t>
            </a:r>
            <a:r>
              <a:rPr kumimoji="0" lang="fr-FR" sz="1600" b="0" i="0" u="none" strike="noStrike" kern="0" cap="small" spc="0" normalizeH="0" baseline="0" noProof="0" dirty="0" smtClean="0">
                <a:ln>
                  <a:noFill/>
                </a:ln>
                <a:solidFill>
                  <a:schemeClr val="bg1"/>
                </a:solidFill>
                <a:effectLst/>
                <a:uLnTx/>
                <a:uFillTx/>
                <a:latin typeface="+mj-lt"/>
                <a:ea typeface="+mj-ea"/>
                <a:cs typeface="+mj-cs"/>
              </a:rPr>
              <a:t>Maxpid</a:t>
            </a:r>
            <a:endParaRPr kumimoji="0" lang="fr-FR" sz="1600" b="0" i="0" u="none" strike="noStrike" kern="0" cap="small" spc="0" normalizeH="0" baseline="0" noProof="0" dirty="0">
              <a:ln>
                <a:noFill/>
              </a:ln>
              <a:solidFill>
                <a:schemeClr val="bg1"/>
              </a:solidFill>
              <a:effectLst/>
              <a:uLnTx/>
              <a:uFillTx/>
              <a:latin typeface="+mj-lt"/>
              <a:ea typeface="+mj-ea"/>
              <a:cs typeface="+mj-cs"/>
            </a:endParaRPr>
          </a:p>
        </p:txBody>
      </p:sp>
      <p:pic>
        <p:nvPicPr>
          <p:cNvPr id="2" name="Image 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8286776" y="6323861"/>
            <a:ext cx="870820" cy="432000"/>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63" r:id="rId10"/>
    <p:sldLayoutId id="2147483658" r:id="rId11"/>
    <p:sldLayoutId id="2147483659" r:id="rId12"/>
    <p:sldLayoutId id="2147483660" r:id="rId13"/>
    <p:sldLayoutId id="2147483661" r:id="rId14"/>
    <p:sldLayoutId id="2147483662" r:id="rId15"/>
    <p:sldLayoutId id="2147483664" r:id="rId16"/>
  </p:sldLayoutIdLst>
  <p:timing>
    <p:tnLst>
      <p:par>
        <p:cTn id="1" dur="indefinite" restart="never" nodeType="tmRoot"/>
      </p:par>
    </p:tnLst>
  </p:timing>
  <p:hf hdr="0" ftr="0" dt="0"/>
  <p:txStyles>
    <p:titleStyle>
      <a:lvl1pPr algn="l" rtl="0" eaLnBrk="1" latinLnBrk="0" hangingPunct="1">
        <a:spcBef>
          <a:spcPct val="0"/>
        </a:spcBef>
        <a:buNone/>
        <a:defRPr kumimoji="0" lang="fr-F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lang="fr-FR" sz="1100">
          <a:solidFill>
            <a:schemeClr val="tx1"/>
          </a:solidFill>
          <a:latin typeface="+mn-lt"/>
          <a:ea typeface="+mn-ea"/>
          <a:cs typeface="+mn-cs"/>
        </a:defRPr>
      </a:lvl1pPr>
      <a:lvl2pPr marL="742950" indent="-285750" algn="l" rtl="0" eaLnBrk="1" latinLnBrk="0" hangingPunct="1">
        <a:spcBef>
          <a:spcPct val="20000"/>
        </a:spcBef>
        <a:buFontTx/>
        <a:buNone/>
        <a:defRPr kumimoji="0" lang="fr-FR" sz="1100">
          <a:solidFill>
            <a:schemeClr val="tx1"/>
          </a:solidFill>
          <a:latin typeface="+mn-lt"/>
          <a:ea typeface="+mn-ea"/>
          <a:cs typeface="+mn-cs"/>
        </a:defRPr>
      </a:lvl2pPr>
      <a:lvl3pPr marL="1143000" indent="-228600" algn="l" rtl="0" eaLnBrk="1" latinLnBrk="0" hangingPunct="1">
        <a:spcBef>
          <a:spcPct val="20000"/>
        </a:spcBef>
        <a:buFontTx/>
        <a:buNone/>
        <a:defRPr kumimoji="0" lang="fr-FR" sz="1100">
          <a:solidFill>
            <a:schemeClr val="tx1"/>
          </a:solidFill>
          <a:latin typeface="+mn-lt"/>
          <a:ea typeface="+mn-ea"/>
          <a:cs typeface="+mn-cs"/>
        </a:defRPr>
      </a:lvl3pPr>
      <a:lvl4pPr marL="1600200" indent="-228600" algn="l" rtl="0" eaLnBrk="1" latinLnBrk="0" hangingPunct="1">
        <a:spcBef>
          <a:spcPct val="20000"/>
        </a:spcBef>
        <a:buFontTx/>
        <a:buNone/>
        <a:defRPr kumimoji="0" lang="fr-FR" sz="1100">
          <a:solidFill>
            <a:schemeClr val="tx1"/>
          </a:solidFill>
          <a:latin typeface="+mn-lt"/>
          <a:ea typeface="+mn-ea"/>
          <a:cs typeface="+mn-cs"/>
        </a:defRPr>
      </a:lvl4pPr>
      <a:lvl5pPr marL="2057400" indent="-228600" algn="l" rtl="0" eaLnBrk="1" latinLnBrk="0" hangingPunct="1">
        <a:spcBef>
          <a:spcPct val="20000"/>
        </a:spcBef>
        <a:buFontTx/>
        <a:buNone/>
        <a:defRPr kumimoji="0"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extLst/>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slide" Target="slide2.xml"/><Relationship Id="rId2" Type="http://schemas.openxmlformats.org/officeDocument/2006/relationships/slide" Target="slide3.xml"/><Relationship Id="rId1" Type="http://schemas.openxmlformats.org/officeDocument/2006/relationships/slideLayout" Target="../slideLayouts/slideLayout3.xml"/><Relationship Id="rId6" Type="http://schemas.openxmlformats.org/officeDocument/2006/relationships/slide" Target="slide17.xml"/><Relationship Id="rId5" Type="http://schemas.openxmlformats.org/officeDocument/2006/relationships/slide" Target="slide12.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228600" y="3854014"/>
            <a:ext cx="8735888" cy="1075184"/>
          </a:xfrm>
        </p:spPr>
        <p:txBody>
          <a:bodyPr>
            <a:normAutofit/>
          </a:bodyPr>
          <a:lstStyle>
            <a:extLst/>
          </a:lstStyle>
          <a:p>
            <a:pPr algn="ctr"/>
            <a:r>
              <a:rPr lang="fr-FR" dirty="0" smtClean="0"/>
              <a:t>Maxpid</a:t>
            </a:r>
            <a:endParaRPr lang="fr-FR" dirty="0"/>
          </a:p>
        </p:txBody>
      </p:sp>
      <p:sp>
        <p:nvSpPr>
          <p:cNvPr id="3" name="Rectangle 3"/>
          <p:cNvSpPr>
            <a:spLocks noGrp="1"/>
          </p:cNvSpPr>
          <p:nvPr>
            <p:ph type="subTitle" idx="4294967295"/>
          </p:nvPr>
        </p:nvSpPr>
        <p:spPr>
          <a:xfrm>
            <a:off x="1357290" y="428604"/>
            <a:ext cx="7500990" cy="3071834"/>
          </a:xfrm>
        </p:spPr>
        <p:txBody>
          <a:bodyPr>
            <a:noAutofit/>
          </a:bodyPr>
          <a:lstStyle>
            <a:extLst/>
          </a:lstStyle>
          <a:p>
            <a:pPr algn="r"/>
            <a:r>
              <a:rPr lang="fr-FR" sz="4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Neuropol" pitchFamily="34" charset="0"/>
              </a:rPr>
              <a:t>Documentation Technique</a:t>
            </a:r>
            <a:endParaRPr lang="fr-FR" sz="4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Neuropol" pitchFamily="34" charset="0"/>
            </a:endParaRPr>
          </a:p>
        </p:txBody>
      </p:sp>
      <p:sp>
        <p:nvSpPr>
          <p:cNvPr id="5" name="Espace réservé du numéro de diapositive 4"/>
          <p:cNvSpPr>
            <a:spLocks noGrp="1"/>
          </p:cNvSpPr>
          <p:nvPr>
            <p:ph type="sldNum" sz="quarter" idx="11"/>
          </p:nvPr>
        </p:nvSpPr>
        <p:spPr/>
        <p:txBody>
          <a:bodyPr/>
          <a:lstStyle/>
          <a:p>
            <a:pPr algn="r"/>
            <a:fld id="{256D3EEF-DE4E-429D-8EC4-DDC531AFF587}" type="slidenum">
              <a:rPr kumimoji="0" lang="fr-FR" sz="1000" smtClean="0"/>
              <a:pPr algn="r"/>
              <a:t>1</a:t>
            </a:fld>
            <a:endParaRPr kumimoji="0" lang="fr-FR"/>
          </a:p>
        </p:txBody>
      </p:sp>
      <p:pic>
        <p:nvPicPr>
          <p:cNvPr id="6" name="Image 5" descr="MAXPID"/>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7627" t="7030"/>
          <a:stretch>
            <a:fillRect/>
          </a:stretch>
        </p:blipFill>
        <p:spPr bwMode="auto">
          <a:xfrm>
            <a:off x="467544" y="5157192"/>
            <a:ext cx="1755706" cy="132404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endParaRPr lang="fr-FR"/>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10</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a:t>
            </a:r>
            <a:r>
              <a:rPr lang="fr-FR" dirty="0" smtClean="0"/>
              <a:t>du Robot </a:t>
            </a:r>
            <a:r>
              <a:rPr lang="fr-FR" dirty="0" err="1" smtClean="0"/>
              <a:t>planeco</a:t>
            </a:r>
            <a:endParaRPr lang="fr-FR" dirty="0" smtClean="0"/>
          </a:p>
          <a:p>
            <a:r>
              <a:rPr lang="fr-FR" dirty="0" smtClean="0"/>
              <a:t>Diagramme d’exigences</a:t>
            </a:r>
            <a:endParaRPr lang="fr-FR" dirty="0"/>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4100" name="Picture 4" descr="D:\RessourcesTP\Maxpid\SysML\maxpid_robot_de_tri_planeco_sysml_19juillet2013.mdzip\SysML_Requirements_Diagram__Cahier_des_charges_fonctionnel_du_robot_de_tri_Planéco__Diagramme_d'exigences_du_robot_de_tri_Planéc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980728"/>
            <a:ext cx="7987994" cy="403244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D:\RessourcesTP\Maxpid\SysML\maxpid_robot_de_tri_planeco_sysml_19juillet2013.mdzip\SysML_Requirements_Table__Cahier_des_charges_fonctionnel_du_robot_de_tri_Planéco__Tableau_des_exigences_du_robot_de_tri_Planéc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0662" y="4676675"/>
            <a:ext cx="5970588" cy="1344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654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endParaRPr lang="fr-FR"/>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11</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a:t>
            </a:r>
            <a:r>
              <a:rPr lang="fr-FR" dirty="0" smtClean="0"/>
              <a:t>du Maxpid</a:t>
            </a:r>
            <a:endParaRPr lang="fr-FR" dirty="0" smtClean="0"/>
          </a:p>
          <a:p>
            <a:r>
              <a:rPr lang="fr-FR" dirty="0" smtClean="0"/>
              <a:t>Diagramme d’exigences</a:t>
            </a:r>
            <a:endParaRPr lang="fr-FR" dirty="0"/>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4099" name="Picture 3" descr="D:\RessourcesTP\Maxpid\SysML\maxpid_robot_de_tri_planeco_sysml_19juillet2013.mdzip\SysML_Requirements_Diagram__Cahier_des_charges_fonctionnel_du_Maxpid__Diagramme_d'exigences_du_Maxp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450" y="980728"/>
            <a:ext cx="7981950" cy="3818169"/>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D:\RessourcesTP\Maxpid\SysML\maxpid_robot_de_tri_planeco_sysml_19juillet2013.mdzip\SysML_Requirements_Table__Cahier_des_charges_fonctionnel_du_Maxpid__Tableau_des_exigences_du_Maxpi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5013176"/>
            <a:ext cx="5970588"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373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interne </a:t>
            </a:r>
            <a:r>
              <a:rPr lang="fr-FR" dirty="0" smtClean="0"/>
              <a:t>Du </a:t>
            </a:r>
            <a:r>
              <a:rPr lang="fr-FR" dirty="0" err="1" smtClean="0"/>
              <a:t>maxpid</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12</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834210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13</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a:t>
            </a:r>
            <a:r>
              <a:rPr lang="fr-FR" dirty="0" smtClean="0"/>
              <a:t>du Maxpid</a:t>
            </a:r>
            <a:endParaRPr lang="fr-FR" dirty="0" smtClean="0"/>
          </a:p>
          <a:p>
            <a:r>
              <a:rPr lang="fr-FR" dirty="0" smtClean="0"/>
              <a:t>Diagramme de blocs</a:t>
            </a:r>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5122" name="Picture 2" descr="D:\RessourcesTP\Maxpid\SysML\maxpid_robot_de_tri_planeco_sysml_19juillet2013.mdzip\SysML_Block_Definition_Diagram__Diagrammes_structurels_du_Maxpid__Diagramme_de_définition_de_blocs_du_Maxp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014081"/>
            <a:ext cx="7833754" cy="2126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680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14</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a:t>
            </a:r>
            <a:r>
              <a:rPr lang="fr-FR" dirty="0" smtClean="0"/>
              <a:t>du Maxpid</a:t>
            </a:r>
          </a:p>
          <a:p>
            <a:r>
              <a:rPr lang="fr-FR" dirty="0" smtClean="0"/>
              <a:t>Diagramme </a:t>
            </a:r>
            <a:r>
              <a:rPr lang="fr-FR" dirty="0" smtClean="0"/>
              <a:t>de blocs internes</a:t>
            </a:r>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9" name="Picture 3" descr="D:\RessourcesTP\Maxpid\SysML\maxpid_robot_de_tri_planeco_sysml_19juillet2013.mdzip\SysML_Internal_Block_Diagram__Diagrammes_structurels_du_Maxpid__Diagramme_de_blocs_internes_du_Maxp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196752"/>
            <a:ext cx="8016864"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741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15</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a:t>
            </a:r>
            <a:r>
              <a:rPr lang="fr-FR" dirty="0" smtClean="0"/>
              <a:t>du Maxpid</a:t>
            </a:r>
          </a:p>
          <a:p>
            <a:r>
              <a:rPr lang="fr-FR" dirty="0" smtClean="0"/>
              <a:t>Diagramme </a:t>
            </a:r>
            <a:r>
              <a:rPr lang="fr-FR" dirty="0" smtClean="0"/>
              <a:t>de blocs internes</a:t>
            </a:r>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8" name="Picture 2" descr="D:\RessourcesTP\Maxpid\SysML\maxpid_robot_de_tri_planeco_sysml_19juillet2013.mdzip\SysML_Internal_Block_Diagram__Diagrammes_structurels_du_Maxpid__Diagramme_de_blocs_internes_simplifié_du_Maxp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98" y="1268760"/>
            <a:ext cx="8065418"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777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16</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a:t>
            </a:r>
            <a:r>
              <a:rPr lang="fr-FR" dirty="0" smtClean="0"/>
              <a:t>du Maxpid</a:t>
            </a:r>
          </a:p>
          <a:p>
            <a:r>
              <a:rPr lang="fr-FR" dirty="0" smtClean="0"/>
              <a:t>Composants </a:t>
            </a:r>
            <a:r>
              <a:rPr lang="fr-FR" dirty="0" smtClean="0"/>
              <a:t>de la chaîne </a:t>
            </a:r>
            <a:r>
              <a:rPr lang="fr-FR" dirty="0" smtClean="0"/>
              <a:t>Fonctionnelle</a:t>
            </a:r>
            <a:endParaRPr lang="fr-FR" dirty="0"/>
          </a:p>
        </p:txBody>
      </p:sp>
      <p:sp>
        <p:nvSpPr>
          <p:cNvPr id="20" name="ZoneTexte 1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5" name="Picture 2" descr="D:\RessourcesTP\Maxpid\SysML\maxpid_robot_de_tri_planeco_sysml_19juillet2013.mdzip\SysML_Package_Diagram__Diagrammes_structurels_du_Maxpid__Chaîne_fonctionnelle_du_Maxp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6" y="1149896"/>
            <a:ext cx="7999480" cy="472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993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fr-FR" dirty="0"/>
              <a:t>Présentation du logiciel d’acquisition</a:t>
            </a:r>
            <a:br>
              <a:rPr lang="fr-FR" dirty="0"/>
            </a:br>
            <a:endParaRPr lang="fr-FR" dirty="0"/>
          </a:p>
        </p:txBody>
      </p:sp>
      <p:sp>
        <p:nvSpPr>
          <p:cNvPr id="3" name="Espace réservé du numéro de diapositive 2"/>
          <p:cNvSpPr>
            <a:spLocks noGrp="1"/>
          </p:cNvSpPr>
          <p:nvPr>
            <p:ph type="sldNum" sz="quarter" idx="12"/>
          </p:nvPr>
        </p:nvSpPr>
        <p:spPr/>
        <p:txBody>
          <a:bodyPr/>
          <a:lstStyle/>
          <a:p>
            <a:fld id="{256D3EEF-DE4E-429D-8EC4-DDC531AFF587}" type="slidenum">
              <a:rPr lang="fr-FR" smtClean="0"/>
              <a:pPr/>
              <a:t>17</a:t>
            </a:fld>
            <a:endParaRPr lang="fr-FR" dirty="0"/>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7711985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7291536" cy="5544616"/>
          </a:xfrm>
        </p:spPr>
        <p:txBody>
          <a:bodyPr>
            <a:normAutofit lnSpcReduction="10000"/>
          </a:bodyPr>
          <a:lstStyle/>
          <a:p>
            <a:r>
              <a:rPr lang="fr-FR" dirty="0"/>
              <a:t>Présentation du </a:t>
            </a:r>
            <a:r>
              <a:rPr lang="fr-FR" dirty="0" smtClean="0"/>
              <a:t>Maxpid</a:t>
            </a:r>
            <a:endParaRPr lang="fr-FR" dirty="0"/>
          </a:p>
          <a:p>
            <a:pPr lvl="1"/>
            <a:r>
              <a:rPr lang="fr-FR" dirty="0" smtClean="0"/>
              <a:t>En </a:t>
            </a:r>
            <a:r>
              <a:rPr lang="fr-FR" dirty="0"/>
              <a:t>cliquant sur le bouton </a:t>
            </a:r>
            <a:r>
              <a:rPr lang="fr-FR" dirty="0" smtClean="0"/>
              <a:t>             , vous </a:t>
            </a:r>
            <a:r>
              <a:rPr lang="fr-FR" dirty="0"/>
              <a:t>pourrez visualiser des vidéos permettant de voir le Maxpid en situation industrielle.</a:t>
            </a:r>
          </a:p>
          <a:p>
            <a:pPr lvl="1"/>
            <a:r>
              <a:rPr lang="fr-FR" dirty="0"/>
              <a:t>En revenant au menu principal et en allant dans le menu Documents Maxpid, vous trouverez des informations sur les différents constituants. </a:t>
            </a:r>
            <a:endParaRPr lang="fr-FR" dirty="0" smtClean="0"/>
          </a:p>
          <a:p>
            <a:pPr lvl="1"/>
            <a:endParaRPr lang="fr-FR" dirty="0"/>
          </a:p>
          <a:p>
            <a:r>
              <a:rPr lang="fr-FR" dirty="0" smtClean="0"/>
              <a:t>Mise en mouvement rapide</a:t>
            </a:r>
          </a:p>
          <a:p>
            <a:pPr lvl="1"/>
            <a:r>
              <a:rPr lang="fr-FR" dirty="0" smtClean="0"/>
              <a:t>Menu «</a:t>
            </a:r>
            <a:r>
              <a:rPr lang="fr-FR" dirty="0"/>
              <a:t> Pilotage Maxpid </a:t>
            </a:r>
            <a:r>
              <a:rPr lang="fr-FR" dirty="0" smtClean="0"/>
              <a:t>»</a:t>
            </a:r>
          </a:p>
          <a:p>
            <a:pPr lvl="1"/>
            <a:r>
              <a:rPr lang="fr-FR" dirty="0" smtClean="0"/>
              <a:t>Si </a:t>
            </a:r>
            <a:r>
              <a:rPr lang="fr-FR" dirty="0"/>
              <a:t>ce n’est pas déjà le cas, établir la connexion logicielle entre le Maxpid et le </a:t>
            </a:r>
            <a:r>
              <a:rPr lang="fr-FR" dirty="0" smtClean="0"/>
              <a:t>logiciel</a:t>
            </a:r>
          </a:p>
          <a:p>
            <a:pPr lvl="1"/>
            <a:r>
              <a:rPr lang="fr-FR" dirty="0" smtClean="0"/>
              <a:t>Aller </a:t>
            </a:r>
            <a:r>
              <a:rPr lang="fr-FR" dirty="0"/>
              <a:t>dans le </a:t>
            </a:r>
            <a:r>
              <a:rPr lang="fr-FR" dirty="0" smtClean="0"/>
              <a:t>menu         </a:t>
            </a:r>
            <a:r>
              <a:rPr lang="fr-FR" dirty="0"/>
              <a:t>et remettre les paramètres par défaut </a:t>
            </a:r>
            <a:endParaRPr lang="fr-FR" dirty="0" smtClean="0"/>
          </a:p>
          <a:p>
            <a:pPr lvl="1"/>
            <a:r>
              <a:rPr lang="fr-FR" dirty="0" smtClean="0"/>
              <a:t>Valider</a:t>
            </a:r>
          </a:p>
          <a:p>
            <a:pPr lvl="1"/>
            <a:r>
              <a:rPr lang="fr-FR" dirty="0" smtClean="0"/>
              <a:t>En </a:t>
            </a:r>
            <a:r>
              <a:rPr lang="fr-FR" dirty="0"/>
              <a:t>utilisant les flèches  observer le comportement du système.</a:t>
            </a:r>
          </a:p>
          <a:p>
            <a:endParaRPr lang="fr-FR" dirty="0"/>
          </a:p>
          <a:p>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18</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du logiciel </a:t>
            </a:r>
            <a:r>
              <a:rPr lang="fr-FR" dirty="0" smtClean="0"/>
              <a:t>d’acquisition</a:t>
            </a:r>
          </a:p>
          <a:p>
            <a:r>
              <a:rPr lang="fr-FR" dirty="0" smtClean="0"/>
              <a:t>Présentation du </a:t>
            </a:r>
            <a:r>
              <a:rPr lang="fr-FR" dirty="0" err="1" smtClean="0"/>
              <a:t>maxpid</a:t>
            </a:r>
            <a:endParaRPr lang="fr-FR" dirty="0"/>
          </a:p>
        </p:txBody>
      </p:sp>
      <p:sp>
        <p:nvSpPr>
          <p:cNvPr id="10" name="ZoneTexte 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6" name="Image 5"/>
          <p:cNvPicPr/>
          <p:nvPr/>
        </p:nvPicPr>
        <p:blipFill>
          <a:blip r:embed="rId3" cstate="print"/>
          <a:stretch>
            <a:fillRect/>
          </a:stretch>
        </p:blipFill>
        <p:spPr>
          <a:xfrm>
            <a:off x="3851471" y="1362837"/>
            <a:ext cx="648970" cy="267970"/>
          </a:xfrm>
          <a:prstGeom prst="rect">
            <a:avLst/>
          </a:prstGeom>
        </p:spPr>
      </p:pic>
      <p:pic>
        <p:nvPicPr>
          <p:cNvPr id="7" name="Image 6"/>
          <p:cNvPicPr/>
          <p:nvPr/>
        </p:nvPicPr>
        <p:blipFill>
          <a:blip r:embed="rId4" cstate="print"/>
          <a:stretch>
            <a:fillRect/>
          </a:stretch>
        </p:blipFill>
        <p:spPr>
          <a:xfrm>
            <a:off x="7452320" y="4005064"/>
            <a:ext cx="338455" cy="572135"/>
          </a:xfrm>
          <a:prstGeom prst="rect">
            <a:avLst/>
          </a:prstGeom>
        </p:spPr>
      </p:pic>
      <p:pic>
        <p:nvPicPr>
          <p:cNvPr id="8" name="Image 7"/>
          <p:cNvPicPr/>
          <p:nvPr/>
        </p:nvPicPr>
        <p:blipFill>
          <a:blip r:embed="rId5" cstate="print"/>
          <a:stretch>
            <a:fillRect/>
          </a:stretch>
        </p:blipFill>
        <p:spPr>
          <a:xfrm>
            <a:off x="3131840" y="4797152"/>
            <a:ext cx="419100" cy="409575"/>
          </a:xfrm>
          <a:prstGeom prst="rect">
            <a:avLst/>
          </a:prstGeom>
        </p:spPr>
      </p:pic>
      <p:pic>
        <p:nvPicPr>
          <p:cNvPr id="9" name="Image 8"/>
          <p:cNvPicPr/>
          <p:nvPr/>
        </p:nvPicPr>
        <p:blipFill>
          <a:blip r:embed="rId6" cstate="print"/>
          <a:stretch>
            <a:fillRect/>
          </a:stretch>
        </p:blipFill>
        <p:spPr>
          <a:xfrm>
            <a:off x="1907704" y="5126707"/>
            <a:ext cx="371475" cy="390525"/>
          </a:xfrm>
          <a:prstGeom prst="rect">
            <a:avLst/>
          </a:prstGeom>
        </p:spPr>
      </p:pic>
      <p:pic>
        <p:nvPicPr>
          <p:cNvPr id="11" name="Image 10"/>
          <p:cNvPicPr/>
          <p:nvPr/>
        </p:nvPicPr>
        <p:blipFill>
          <a:blip r:embed="rId7" cstate="print"/>
          <a:stretch>
            <a:fillRect/>
          </a:stretch>
        </p:blipFill>
        <p:spPr>
          <a:xfrm>
            <a:off x="7354847" y="5805264"/>
            <a:ext cx="533400" cy="257175"/>
          </a:xfrm>
          <a:prstGeom prst="rect">
            <a:avLst/>
          </a:prstGeom>
        </p:spPr>
      </p:pic>
    </p:spTree>
    <p:extLst>
      <p:ext uri="{BB962C8B-B14F-4D97-AF65-F5344CB8AC3E}">
        <p14:creationId xmlns:p14="http://schemas.microsoft.com/office/powerpoint/2010/main" val="10699243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7839100" cy="5760640"/>
          </a:xfrm>
        </p:spPr>
        <p:txBody>
          <a:bodyPr>
            <a:normAutofit/>
          </a:bodyPr>
          <a:lstStyle/>
          <a:p>
            <a:pPr lvl="0"/>
            <a:endParaRPr lang="fr-FR" sz="2000"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19</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du logiciel d’acquisition</a:t>
            </a:r>
          </a:p>
          <a:p>
            <a:r>
              <a:rPr lang="fr-FR" dirty="0"/>
              <a:t>Présentation du </a:t>
            </a:r>
            <a:r>
              <a:rPr lang="fr-FR" dirty="0" err="1"/>
              <a:t>maxpid</a:t>
            </a:r>
            <a:endParaRPr lang="fr-FR" dirty="0"/>
          </a:p>
        </p:txBody>
      </p:sp>
      <p:sp>
        <p:nvSpPr>
          <p:cNvPr id="10" name="ZoneTexte 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1651410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p:txBody>
          <a:bodyPr>
            <a:normAutofit fontScale="92500" lnSpcReduction="10000"/>
          </a:bodyPr>
          <a:lstStyle/>
          <a:p>
            <a:r>
              <a:rPr lang="fr-FR" dirty="0" smtClean="0">
                <a:hlinkClick r:id="rId2" action="ppaction://hlinksldjump"/>
              </a:rPr>
              <a:t>Présentation générale </a:t>
            </a:r>
            <a:r>
              <a:rPr lang="fr-FR" dirty="0" smtClean="0">
                <a:hlinkClick r:id="rId2" action="ppaction://hlinksldjump"/>
              </a:rPr>
              <a:t>du Maxpid</a:t>
            </a:r>
            <a:endParaRPr lang="fr-FR" dirty="0">
              <a:hlinkClick r:id="rId2" action="ppaction://hlinksldjump"/>
            </a:endParaRPr>
          </a:p>
        </p:txBody>
      </p:sp>
      <p:sp>
        <p:nvSpPr>
          <p:cNvPr id="6" name="Espace réservé du texte 5"/>
          <p:cNvSpPr>
            <a:spLocks noGrp="1"/>
          </p:cNvSpPr>
          <p:nvPr>
            <p:ph type="body" sz="quarter" idx="15"/>
          </p:nvPr>
        </p:nvSpPr>
        <p:spPr/>
        <p:txBody>
          <a:bodyPr>
            <a:normAutofit fontScale="92500" lnSpcReduction="10000"/>
          </a:bodyPr>
          <a:lstStyle/>
          <a:p>
            <a:r>
              <a:rPr lang="fr-FR" dirty="0">
                <a:hlinkClick r:id="rId3" action="ppaction://hlinksldjump"/>
              </a:rPr>
              <a:t>Mise en œuvre </a:t>
            </a:r>
            <a:r>
              <a:rPr lang="fr-FR" dirty="0" smtClean="0">
                <a:hlinkClick r:id="rId3" action="ppaction://hlinksldjump"/>
              </a:rPr>
              <a:t>du Maxpid</a:t>
            </a:r>
            <a:endParaRPr lang="fr-FR" dirty="0">
              <a:hlinkClick r:id="rId3" action="ppaction://hlinksldjump"/>
            </a:endParaRPr>
          </a:p>
        </p:txBody>
      </p:sp>
      <p:sp>
        <p:nvSpPr>
          <p:cNvPr id="8" name="Espace réservé du texte 7"/>
          <p:cNvSpPr>
            <a:spLocks noGrp="1"/>
          </p:cNvSpPr>
          <p:nvPr>
            <p:ph type="body" sz="quarter" idx="17"/>
          </p:nvPr>
        </p:nvSpPr>
        <p:spPr/>
        <p:txBody>
          <a:bodyPr>
            <a:normAutofit fontScale="92500" lnSpcReduction="10000"/>
          </a:bodyPr>
          <a:lstStyle/>
          <a:p>
            <a:r>
              <a:rPr lang="fr-FR" dirty="0">
                <a:hlinkClick r:id="rId4" action="ppaction://hlinksldjump"/>
              </a:rPr>
              <a:t>Présentation externe </a:t>
            </a:r>
            <a:r>
              <a:rPr lang="fr-FR" dirty="0" smtClean="0">
                <a:hlinkClick r:id="rId4" action="ppaction://hlinksldjump"/>
              </a:rPr>
              <a:t>du Maxpid</a:t>
            </a:r>
            <a:endParaRPr lang="fr-FR" dirty="0">
              <a:hlinkClick r:id="rId4" action="ppaction://hlinksldjump"/>
            </a:endParaRPr>
          </a:p>
        </p:txBody>
      </p:sp>
      <p:sp>
        <p:nvSpPr>
          <p:cNvPr id="10" name="Espace réservé du texte 9"/>
          <p:cNvSpPr>
            <a:spLocks noGrp="1"/>
          </p:cNvSpPr>
          <p:nvPr>
            <p:ph type="body" sz="quarter" idx="19"/>
          </p:nvPr>
        </p:nvSpPr>
        <p:spPr/>
        <p:txBody>
          <a:bodyPr>
            <a:normAutofit fontScale="92500" lnSpcReduction="10000"/>
          </a:bodyPr>
          <a:lstStyle/>
          <a:p>
            <a:r>
              <a:rPr lang="fr-FR" dirty="0">
                <a:hlinkClick r:id="rId5" action="ppaction://hlinksldjump"/>
              </a:rPr>
              <a:t>Présentation interne </a:t>
            </a:r>
            <a:r>
              <a:rPr lang="fr-FR" dirty="0" smtClean="0">
                <a:hlinkClick r:id="rId5" action="ppaction://hlinksldjump"/>
              </a:rPr>
              <a:t>du Maxpid</a:t>
            </a:r>
            <a:endParaRPr lang="fr-FR" dirty="0">
              <a:hlinkClick r:id="rId5" action="ppaction://hlinksldjump"/>
            </a:endParaRPr>
          </a:p>
        </p:txBody>
      </p:sp>
      <p:sp>
        <p:nvSpPr>
          <p:cNvPr id="12" name="Espace réservé du texte 11"/>
          <p:cNvSpPr>
            <a:spLocks noGrp="1"/>
          </p:cNvSpPr>
          <p:nvPr>
            <p:ph type="body" sz="quarter" idx="21"/>
          </p:nvPr>
        </p:nvSpPr>
        <p:spPr/>
        <p:txBody>
          <a:bodyPr>
            <a:normAutofit fontScale="92500" lnSpcReduction="10000"/>
          </a:bodyPr>
          <a:lstStyle/>
          <a:p>
            <a:r>
              <a:rPr lang="fr-FR" dirty="0">
                <a:hlinkClick r:id="rId6" action="ppaction://hlinksldjump"/>
              </a:rPr>
              <a:t>Présentation du logiciel d’acquisition</a:t>
            </a:r>
          </a:p>
        </p:txBody>
      </p:sp>
      <p:sp>
        <p:nvSpPr>
          <p:cNvPr id="14" name="Espace réservé du texte 13"/>
          <p:cNvSpPr>
            <a:spLocks noGrp="1"/>
          </p:cNvSpPr>
          <p:nvPr>
            <p:ph type="body" sz="quarter" idx="23"/>
          </p:nvPr>
        </p:nvSpPr>
        <p:spPr/>
        <p:txBody>
          <a:bodyPr>
            <a:normAutofit fontScale="92500" lnSpcReduction="10000"/>
          </a:bodyPr>
          <a:lstStyle/>
          <a:p>
            <a:endParaRPr lang="fr-FR"/>
          </a:p>
        </p:txBody>
      </p:sp>
      <p:sp>
        <p:nvSpPr>
          <p:cNvPr id="16" name="Espace réservé du texte 15"/>
          <p:cNvSpPr>
            <a:spLocks noGrp="1"/>
          </p:cNvSpPr>
          <p:nvPr>
            <p:ph type="body" sz="quarter" idx="25"/>
          </p:nvPr>
        </p:nvSpPr>
        <p:spPr/>
        <p:txBody>
          <a:bodyPr>
            <a:normAutofit fontScale="92500" lnSpcReduction="10000"/>
          </a:bodyPr>
          <a:lstStyle/>
          <a:p>
            <a:endParaRPr lang="fr-FR"/>
          </a:p>
        </p:txBody>
      </p:sp>
      <p:sp>
        <p:nvSpPr>
          <p:cNvPr id="18" name="Espace réservé du texte 17"/>
          <p:cNvSpPr>
            <a:spLocks noGrp="1"/>
          </p:cNvSpPr>
          <p:nvPr>
            <p:ph type="body" sz="quarter" idx="27"/>
          </p:nvPr>
        </p:nvSpPr>
        <p:spPr/>
        <p:txBody>
          <a:bodyPr>
            <a:normAutofit fontScale="92500" lnSpcReduction="10000"/>
          </a:bodyPr>
          <a:lstStyle/>
          <a:p>
            <a:endParaRPr lang="fr-FR"/>
          </a:p>
        </p:txBody>
      </p:sp>
      <p:sp>
        <p:nvSpPr>
          <p:cNvPr id="20" name="Espace réservé du texte 19"/>
          <p:cNvSpPr>
            <a:spLocks noGrp="1"/>
          </p:cNvSpPr>
          <p:nvPr>
            <p:ph type="body" sz="quarter" idx="29"/>
          </p:nvPr>
        </p:nvSpPr>
        <p:spPr/>
        <p:txBody>
          <a:bodyPr>
            <a:normAutofit fontScale="92500" lnSpcReduction="10000"/>
          </a:bodyPr>
          <a:lstStyle/>
          <a:p>
            <a:endParaRPr lang="fr-FR"/>
          </a:p>
        </p:txBody>
      </p:sp>
      <p:sp>
        <p:nvSpPr>
          <p:cNvPr id="22" name="Espace réservé du texte 21"/>
          <p:cNvSpPr>
            <a:spLocks noGrp="1"/>
          </p:cNvSpPr>
          <p:nvPr>
            <p:ph type="body" sz="quarter" idx="31"/>
          </p:nvPr>
        </p:nvSpPr>
        <p:spPr/>
        <p:txBody>
          <a:bodyPr>
            <a:normAutofit fontScale="92500" lnSpcReduction="10000"/>
          </a:bodyPr>
          <a:lstStyle/>
          <a:p>
            <a:endParaRPr lang="fr-FR"/>
          </a:p>
        </p:txBody>
      </p:sp>
      <p:sp>
        <p:nvSpPr>
          <p:cNvPr id="24" name="Espace réservé du texte 23"/>
          <p:cNvSpPr>
            <a:spLocks noGrp="1"/>
          </p:cNvSpPr>
          <p:nvPr>
            <p:ph type="body" sz="quarter" idx="33"/>
          </p:nvPr>
        </p:nvSpPr>
        <p:spPr/>
        <p:txBody>
          <a:bodyPr>
            <a:normAutofit fontScale="92500" lnSpcReduction="10000"/>
          </a:bodyPr>
          <a:lstStyle/>
          <a:p>
            <a:endParaRPr lang="fr-FR"/>
          </a:p>
        </p:txBody>
      </p:sp>
      <p:sp>
        <p:nvSpPr>
          <p:cNvPr id="26" name="Espace réservé du texte 25"/>
          <p:cNvSpPr>
            <a:spLocks noGrp="1"/>
          </p:cNvSpPr>
          <p:nvPr>
            <p:ph type="body" sz="quarter" idx="35"/>
          </p:nvPr>
        </p:nvSpPr>
        <p:spPr/>
        <p:txBody>
          <a:bodyPr>
            <a:normAutofit fontScale="92500" lnSpcReduction="10000"/>
          </a:bodyPr>
          <a:lstStyle/>
          <a:p>
            <a:endParaRPr lang="fr-FR"/>
          </a:p>
        </p:txBody>
      </p:sp>
      <p:sp>
        <p:nvSpPr>
          <p:cNvPr id="5" name="Espace réservé du texte 4"/>
          <p:cNvSpPr>
            <a:spLocks noGrp="1"/>
          </p:cNvSpPr>
          <p:nvPr>
            <p:ph type="body" sz="quarter" idx="14"/>
          </p:nvPr>
        </p:nvSpPr>
        <p:spPr/>
        <p:txBody>
          <a:bodyPr>
            <a:normAutofit fontScale="92500" lnSpcReduction="10000"/>
          </a:bodyPr>
          <a:lstStyle/>
          <a:p>
            <a:endParaRPr lang="fr-FR" dirty="0"/>
          </a:p>
        </p:txBody>
      </p:sp>
      <p:sp>
        <p:nvSpPr>
          <p:cNvPr id="7" name="Espace réservé du texte 6"/>
          <p:cNvSpPr>
            <a:spLocks noGrp="1"/>
          </p:cNvSpPr>
          <p:nvPr>
            <p:ph type="body" sz="quarter" idx="16"/>
          </p:nvPr>
        </p:nvSpPr>
        <p:spPr/>
        <p:txBody>
          <a:bodyPr>
            <a:normAutofit fontScale="92500" lnSpcReduction="10000"/>
          </a:bodyPr>
          <a:lstStyle/>
          <a:p>
            <a:endParaRPr lang="fr-FR"/>
          </a:p>
        </p:txBody>
      </p:sp>
      <p:sp>
        <p:nvSpPr>
          <p:cNvPr id="9" name="Espace réservé du texte 8"/>
          <p:cNvSpPr>
            <a:spLocks noGrp="1"/>
          </p:cNvSpPr>
          <p:nvPr>
            <p:ph type="body" sz="quarter" idx="18"/>
          </p:nvPr>
        </p:nvSpPr>
        <p:spPr/>
        <p:txBody>
          <a:bodyPr>
            <a:normAutofit fontScale="92500" lnSpcReduction="10000"/>
          </a:bodyPr>
          <a:lstStyle/>
          <a:p>
            <a:endParaRPr lang="fr-FR"/>
          </a:p>
        </p:txBody>
      </p:sp>
      <p:sp>
        <p:nvSpPr>
          <p:cNvPr id="11" name="Espace réservé du texte 10"/>
          <p:cNvSpPr>
            <a:spLocks noGrp="1"/>
          </p:cNvSpPr>
          <p:nvPr>
            <p:ph type="body" sz="quarter" idx="20"/>
          </p:nvPr>
        </p:nvSpPr>
        <p:spPr/>
        <p:txBody>
          <a:bodyPr>
            <a:normAutofit fontScale="92500" lnSpcReduction="10000"/>
          </a:bodyPr>
          <a:lstStyle/>
          <a:p>
            <a:endParaRPr lang="fr-FR"/>
          </a:p>
        </p:txBody>
      </p:sp>
      <p:sp>
        <p:nvSpPr>
          <p:cNvPr id="13" name="Espace réservé du texte 12"/>
          <p:cNvSpPr>
            <a:spLocks noGrp="1"/>
          </p:cNvSpPr>
          <p:nvPr>
            <p:ph type="body" sz="quarter" idx="22"/>
          </p:nvPr>
        </p:nvSpPr>
        <p:spPr/>
        <p:txBody>
          <a:bodyPr>
            <a:normAutofit fontScale="92500" lnSpcReduction="10000"/>
          </a:bodyPr>
          <a:lstStyle/>
          <a:p>
            <a:endParaRPr lang="fr-FR"/>
          </a:p>
        </p:txBody>
      </p:sp>
      <p:sp>
        <p:nvSpPr>
          <p:cNvPr id="15" name="Espace réservé du texte 14"/>
          <p:cNvSpPr>
            <a:spLocks noGrp="1"/>
          </p:cNvSpPr>
          <p:nvPr>
            <p:ph type="body" sz="quarter" idx="24"/>
          </p:nvPr>
        </p:nvSpPr>
        <p:spPr/>
        <p:txBody>
          <a:bodyPr>
            <a:normAutofit fontScale="92500" lnSpcReduction="10000"/>
          </a:bodyPr>
          <a:lstStyle/>
          <a:p>
            <a:endParaRPr lang="fr-FR"/>
          </a:p>
        </p:txBody>
      </p:sp>
      <p:sp>
        <p:nvSpPr>
          <p:cNvPr id="17" name="Espace réservé du texte 16"/>
          <p:cNvSpPr>
            <a:spLocks noGrp="1"/>
          </p:cNvSpPr>
          <p:nvPr>
            <p:ph type="body" sz="quarter" idx="26"/>
          </p:nvPr>
        </p:nvSpPr>
        <p:spPr/>
        <p:txBody>
          <a:bodyPr>
            <a:normAutofit fontScale="92500" lnSpcReduction="10000"/>
          </a:bodyPr>
          <a:lstStyle/>
          <a:p>
            <a:endParaRPr lang="fr-FR"/>
          </a:p>
        </p:txBody>
      </p:sp>
      <p:sp>
        <p:nvSpPr>
          <p:cNvPr id="19" name="Espace réservé du texte 18"/>
          <p:cNvSpPr>
            <a:spLocks noGrp="1"/>
          </p:cNvSpPr>
          <p:nvPr>
            <p:ph type="body" sz="quarter" idx="28"/>
          </p:nvPr>
        </p:nvSpPr>
        <p:spPr/>
        <p:txBody>
          <a:bodyPr>
            <a:normAutofit fontScale="92500" lnSpcReduction="10000"/>
          </a:bodyPr>
          <a:lstStyle/>
          <a:p>
            <a:endParaRPr lang="fr-FR"/>
          </a:p>
        </p:txBody>
      </p:sp>
      <p:sp>
        <p:nvSpPr>
          <p:cNvPr id="21" name="Espace réservé du texte 20"/>
          <p:cNvSpPr>
            <a:spLocks noGrp="1"/>
          </p:cNvSpPr>
          <p:nvPr>
            <p:ph type="body" sz="quarter" idx="30"/>
          </p:nvPr>
        </p:nvSpPr>
        <p:spPr/>
        <p:txBody>
          <a:bodyPr>
            <a:normAutofit fontScale="92500" lnSpcReduction="10000"/>
          </a:bodyPr>
          <a:lstStyle/>
          <a:p>
            <a:endParaRPr lang="fr-FR"/>
          </a:p>
        </p:txBody>
      </p:sp>
      <p:sp>
        <p:nvSpPr>
          <p:cNvPr id="23" name="Espace réservé du texte 22"/>
          <p:cNvSpPr>
            <a:spLocks noGrp="1"/>
          </p:cNvSpPr>
          <p:nvPr>
            <p:ph type="body" sz="quarter" idx="32"/>
          </p:nvPr>
        </p:nvSpPr>
        <p:spPr/>
        <p:txBody>
          <a:bodyPr>
            <a:normAutofit fontScale="92500" lnSpcReduction="10000"/>
          </a:bodyPr>
          <a:lstStyle/>
          <a:p>
            <a:endParaRPr lang="fr-FR"/>
          </a:p>
        </p:txBody>
      </p:sp>
      <p:sp>
        <p:nvSpPr>
          <p:cNvPr id="25" name="Espace réservé du texte 24"/>
          <p:cNvSpPr>
            <a:spLocks noGrp="1"/>
          </p:cNvSpPr>
          <p:nvPr>
            <p:ph type="body" sz="quarter" idx="34"/>
          </p:nvPr>
        </p:nvSpPr>
        <p:spPr/>
        <p:txBody>
          <a:bodyPr>
            <a:normAutofit fontScale="92500" lnSpcReduction="10000"/>
          </a:bodyPr>
          <a:lstStyle/>
          <a:p>
            <a:endParaRPr lang="fr-FR"/>
          </a:p>
        </p:txBody>
      </p:sp>
      <p:sp>
        <p:nvSpPr>
          <p:cNvPr id="27" name="Espace réservé du texte 26"/>
          <p:cNvSpPr>
            <a:spLocks noGrp="1"/>
          </p:cNvSpPr>
          <p:nvPr>
            <p:ph type="body" sz="quarter" idx="36"/>
          </p:nvPr>
        </p:nvSpPr>
        <p:spPr/>
        <p:txBody>
          <a:bodyPr>
            <a:normAutofit fontScale="92500" lnSpcReduction="10000"/>
          </a:bodyPr>
          <a:lstStyle/>
          <a:p>
            <a:endParaRPr lang="fr-FR"/>
          </a:p>
        </p:txBody>
      </p:sp>
      <p:sp>
        <p:nvSpPr>
          <p:cNvPr id="28" name="Espace réservé du texte 27"/>
          <p:cNvSpPr>
            <a:spLocks noGrp="1"/>
          </p:cNvSpPr>
          <p:nvPr>
            <p:ph type="body" sz="quarter" idx="37"/>
          </p:nvPr>
        </p:nvSpPr>
        <p:spPr/>
        <p:txBody>
          <a:bodyPr/>
          <a:lstStyle/>
          <a:p>
            <a:endParaRPr lang="fr-FR"/>
          </a:p>
        </p:txBody>
      </p:sp>
      <p:sp>
        <p:nvSpPr>
          <p:cNvPr id="29" name="Espace réservé du texte 28"/>
          <p:cNvSpPr>
            <a:spLocks noGrp="1"/>
          </p:cNvSpPr>
          <p:nvPr>
            <p:ph type="body" sz="quarter" idx="38"/>
          </p:nvPr>
        </p:nvSpPr>
        <p:spPr/>
        <p:txBody>
          <a:bodyPr>
            <a:normAutofit fontScale="92500" lnSpcReduction="10000"/>
          </a:bodyPr>
          <a:lstStyle/>
          <a:p>
            <a:endParaRPr lang="fr-FR"/>
          </a:p>
        </p:txBody>
      </p:sp>
      <p:sp>
        <p:nvSpPr>
          <p:cNvPr id="2" name="Espace réservé du numéro de diapositive 1"/>
          <p:cNvSpPr>
            <a:spLocks noGrp="1"/>
          </p:cNvSpPr>
          <p:nvPr>
            <p:ph type="sldNum" sz="quarter" idx="40"/>
          </p:nvPr>
        </p:nvSpPr>
        <p:spPr/>
        <p:txBody>
          <a:bodyPr/>
          <a:lstStyle/>
          <a:p>
            <a:pPr algn="r"/>
            <a:fld id="{256D3EEF-DE4E-429D-8EC4-DDC531AFF587}" type="slidenum">
              <a:rPr kumimoji="0" lang="fr-FR" sz="1000" smtClean="0"/>
              <a:pPr algn="r"/>
              <a:t>2</a:t>
            </a:fld>
            <a:endParaRPr kumimoji="0" lang="fr-FR"/>
          </a:p>
        </p:txBody>
      </p:sp>
      <p:sp>
        <p:nvSpPr>
          <p:cNvPr id="4" name="Titre 3"/>
          <p:cNvSpPr>
            <a:spLocks noGrp="1"/>
          </p:cNvSpPr>
          <p:nvPr>
            <p:ph type="ctrTitle" idx="4294967295"/>
          </p:nvPr>
        </p:nvSpPr>
        <p:spPr>
          <a:xfrm>
            <a:off x="0" y="4114800"/>
            <a:ext cx="7239000" cy="533400"/>
          </a:xfrm>
          <a:prstGeom prst="rect">
            <a:avLst/>
          </a:prstGeom>
        </p:spPr>
        <p:txBody>
          <a:bodyPr/>
          <a:lstStyle/>
          <a:p>
            <a:r>
              <a:rPr dirty="0" smtClean="0"/>
              <a:t>Plan</a:t>
            </a:r>
            <a:endParaRPr lang="fr-FR" dirty="0"/>
          </a:p>
        </p:txBody>
      </p:sp>
      <p:sp>
        <p:nvSpPr>
          <p:cNvPr id="30" name="ZoneTexte 29">
            <a:hlinkClick r:id="rId7"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générale </a:t>
            </a:r>
            <a:r>
              <a:rPr lang="fr-FR" dirty="0" smtClean="0"/>
              <a:t>du Maxpid</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3</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494579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fld id="{256D3EEF-DE4E-429D-8EC4-DDC531AFF587}" type="slidenum">
              <a:rPr lang="fr-FR" smtClean="0"/>
              <a:pPr/>
              <a:t>4</a:t>
            </a:fld>
            <a:endParaRPr lang="fr-FR" dirty="0"/>
          </a:p>
        </p:txBody>
      </p:sp>
      <p:sp>
        <p:nvSpPr>
          <p:cNvPr id="4" name="Espace réservé du texte 3"/>
          <p:cNvSpPr>
            <a:spLocks noGrp="1"/>
          </p:cNvSpPr>
          <p:nvPr>
            <p:ph type="body" sz="quarter" idx="13"/>
          </p:nvPr>
        </p:nvSpPr>
        <p:spPr/>
        <p:txBody>
          <a:bodyPr>
            <a:normAutofit/>
          </a:bodyPr>
          <a:lstStyle/>
          <a:p>
            <a:r>
              <a:rPr lang="fr-FR" dirty="0"/>
              <a:t>Présentation générale </a:t>
            </a:r>
            <a:r>
              <a:rPr lang="fr-FR" dirty="0" smtClean="0"/>
              <a:t>du Maxpid</a:t>
            </a:r>
            <a:endParaRPr lang="fr-FR" dirty="0"/>
          </a:p>
        </p:txBody>
      </p:sp>
      <p:sp>
        <p:nvSpPr>
          <p:cNvPr id="9" name="Espace réservé du contenu 8"/>
          <p:cNvSpPr>
            <a:spLocks noGrp="1"/>
          </p:cNvSpPr>
          <p:nvPr>
            <p:ph sz="quarter" idx="15"/>
          </p:nvPr>
        </p:nvSpPr>
        <p:spPr/>
        <p:txBody>
          <a:bodyPr>
            <a:normAutofit/>
          </a:bodyPr>
          <a:lstStyle/>
          <a:p>
            <a:pPr algn="just"/>
            <a:r>
              <a:rPr lang="fr-FR" sz="1800" dirty="0"/>
              <a:t>La chaîne fonctionnelle MAXPID est un élément réel d’un robot 3 axes et équipé à son extrémité d’une pince de préhension dotée d’une rotation de poignée et parfois d’une allonge télescopique de même axe. Ce type de robot est utilisable avec des adaptations dans plusieurs domaines d’application, dont la cueillette de fruits</a:t>
            </a:r>
            <a:r>
              <a:rPr lang="fr-FR" sz="1800" dirty="0" smtClean="0"/>
              <a:t>.</a:t>
            </a:r>
          </a:p>
          <a:p>
            <a:r>
              <a:rPr lang="fr-FR" sz="1800" dirty="0"/>
              <a:t>L’intérêt de ce robot est d’augmenter les rendements de production en évitant à l’agriculteur des mouvements répétitifs et en sélectionnant les fruits en fonction de l’endroit de la vente </a:t>
            </a:r>
            <a:r>
              <a:rPr lang="fr-FR" sz="1800" dirty="0" smtClean="0"/>
              <a:t>:</a:t>
            </a:r>
          </a:p>
          <a:p>
            <a:pPr lvl="1"/>
            <a:r>
              <a:rPr lang="fr-FR" sz="1400" dirty="0" smtClean="0"/>
              <a:t>Fruits </a:t>
            </a:r>
            <a:r>
              <a:rPr lang="fr-FR" sz="1400" dirty="0"/>
              <a:t>mûrs pour un acheminement de 24h sur le lieu de </a:t>
            </a:r>
            <a:r>
              <a:rPr lang="fr-FR" sz="1400" dirty="0" smtClean="0"/>
              <a:t>distribution </a:t>
            </a:r>
          </a:p>
          <a:p>
            <a:pPr lvl="1"/>
            <a:r>
              <a:rPr lang="fr-FR" sz="1400" dirty="0" smtClean="0"/>
              <a:t>Fruits </a:t>
            </a:r>
            <a:r>
              <a:rPr lang="fr-FR" sz="1400" dirty="0"/>
              <a:t>moins mûrs pour un acheminement de 48 à 72h sur le lieu de distribution</a:t>
            </a:r>
          </a:p>
          <a:p>
            <a:r>
              <a:rPr lang="fr-FR" sz="1800" dirty="0" smtClean="0"/>
              <a:t>Pour </a:t>
            </a:r>
            <a:r>
              <a:rPr lang="fr-FR" sz="1800" dirty="0"/>
              <a:t>des raisons de conception et de coût de production, le constructeur a choisi d’équiper le mouvement de l’épaule, du coude et du poignet avec le même système mécanique (cinématique, dynamique et motorisation).</a:t>
            </a:r>
          </a:p>
          <a:p>
            <a:pPr algn="just"/>
            <a:endParaRPr lang="fr-FR" sz="1800" dirty="0"/>
          </a:p>
        </p:txBody>
      </p:sp>
      <p:pic>
        <p:nvPicPr>
          <p:cNvPr id="5" name="Imag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6673" y="4722222"/>
            <a:ext cx="6419664" cy="2163162"/>
          </a:xfrm>
          <a:prstGeom prst="rect">
            <a:avLst/>
          </a:prstGeom>
          <a:noFill/>
          <a:ln>
            <a:noFill/>
          </a:ln>
        </p:spPr>
      </p:pic>
    </p:spTree>
    <p:extLst>
      <p:ext uri="{BB962C8B-B14F-4D97-AF65-F5344CB8AC3E}">
        <p14:creationId xmlns:p14="http://schemas.microsoft.com/office/powerpoint/2010/main" val="3270665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5</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smtClean="0"/>
              <a:t>Contexte général</a:t>
            </a:r>
          </a:p>
          <a:p>
            <a:r>
              <a:rPr lang="fr-FR" dirty="0" smtClean="0"/>
              <a:t>Diagramme de cas d’utilisation</a:t>
            </a:r>
            <a:endParaRPr lang="fr-FR" dirty="0"/>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1026" name="Picture 2" descr="D:\RessourcesTP\Maxpid\SysML\maxpid_robot_de_tri_planeco_sysml_19juillet2013.mdzip\SysML_Use_Case_Diagram__Diagrammes_comportementaux_du_Maxpid__Diagramme_de_cas_d'utilisation_du_Maxp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845" y="3908150"/>
            <a:ext cx="5776220" cy="261719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RessourcesTP\Maxpid\SysML\maxpid_robot_de_tri_planeco_sysml_19juillet2013.mdzip\SysML_Use_Case_Diagram__Diagrammes_comportementaux_du_robot_de_tri_Planéco__Diagramme_de_cas_d'utilisation_du_robot_de_tri_Planéc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762" y="1124744"/>
            <a:ext cx="6656387" cy="260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957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6</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smtClean="0"/>
              <a:t>Contexte général</a:t>
            </a:r>
          </a:p>
          <a:p>
            <a:r>
              <a:rPr lang="fr-FR" dirty="0" smtClean="0"/>
              <a:t>Diagramme de contexte</a:t>
            </a:r>
            <a:endParaRPr lang="fr-FR" dirty="0"/>
          </a:p>
        </p:txBody>
      </p:sp>
      <p:sp>
        <p:nvSpPr>
          <p:cNvPr id="9" name="ZoneTexte 8">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2050" name="Picture 2" descr="D:\RessourcesTP\Maxpid\SysML\maxpid_robot_de_tri_planeco_sysml_19juillet2013.mdzip\SysML_Block_Definition_Diagram__Contexte_du_Maxpid__Diagramme_de_contexte_du_Maxp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680" y="1268760"/>
            <a:ext cx="6958552" cy="472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364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Mise en œuvre </a:t>
            </a:r>
            <a:r>
              <a:rPr lang="fr-FR" dirty="0" smtClean="0"/>
              <a:t>du </a:t>
            </a:r>
            <a:r>
              <a:rPr lang="fr-FR" dirty="0" err="1" smtClean="0"/>
              <a:t>maxpid</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7</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693178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8</a:t>
            </a:fld>
            <a:endParaRPr kumimoji="0" lang="fr-FR"/>
          </a:p>
        </p:txBody>
      </p:sp>
      <p:sp>
        <p:nvSpPr>
          <p:cNvPr id="4" name="Espace réservé du texte 3"/>
          <p:cNvSpPr>
            <a:spLocks noGrp="1"/>
          </p:cNvSpPr>
          <p:nvPr>
            <p:ph type="body" sz="quarter" idx="13"/>
          </p:nvPr>
        </p:nvSpPr>
        <p:spPr/>
        <p:txBody>
          <a:bodyPr/>
          <a:lstStyle/>
          <a:p>
            <a:r>
              <a:rPr lang="fr-FR" dirty="0" smtClean="0"/>
              <a:t>Mise sous tension</a:t>
            </a:r>
            <a:endParaRPr lang="fr-FR" dirty="0"/>
          </a:p>
        </p:txBody>
      </p:sp>
      <p:sp>
        <p:nvSpPr>
          <p:cNvPr id="28" name="ZoneTexte 27">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428300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externe </a:t>
            </a:r>
            <a:r>
              <a:rPr lang="fr-FR" dirty="0" smtClean="0"/>
              <a:t>Du </a:t>
            </a:r>
            <a:r>
              <a:rPr lang="fr-FR" dirty="0" err="1" smtClean="0"/>
              <a:t>maxpid</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9</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295037969"/>
      </p:ext>
    </p:extLst>
  </p:cSld>
  <p:clrMapOvr>
    <a:masterClrMapping/>
  </p:clrMapOvr>
</p:sld>
</file>

<file path=ppt/theme/theme1.xml><?xml version="1.0" encoding="utf-8"?>
<a:theme xmlns:a="http://schemas.openxmlformats.org/drawingml/2006/main" name="Plaquette commercial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Pitchbook</Template>
  <TotalTime>0</TotalTime>
  <Words>413</Words>
  <Application>Microsoft Office PowerPoint</Application>
  <PresentationFormat>Affichage à l'écran (4:3)</PresentationFormat>
  <Paragraphs>87</Paragraphs>
  <Slides>19</Slides>
  <Notes>1</Notes>
  <HiddenSlides>0</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Plaquette commerciale</vt:lpstr>
      <vt:lpstr>Maxpid</vt:lpstr>
      <vt:lpstr>Plan</vt:lpstr>
      <vt:lpstr>Présentation générale du Maxpid</vt:lpstr>
      <vt:lpstr>Présentation PowerPoint</vt:lpstr>
      <vt:lpstr>Présentation PowerPoint</vt:lpstr>
      <vt:lpstr>Présentation PowerPoint</vt:lpstr>
      <vt:lpstr>Mise en œuvre du maxpid</vt:lpstr>
      <vt:lpstr>Présentation PowerPoint</vt:lpstr>
      <vt:lpstr>Présentation externe Du maxpid</vt:lpstr>
      <vt:lpstr>Présentation PowerPoint</vt:lpstr>
      <vt:lpstr>Présentation PowerPoint</vt:lpstr>
      <vt:lpstr>Présentation interne Du maxpid</vt:lpstr>
      <vt:lpstr>Présentation PowerPoint</vt:lpstr>
      <vt:lpstr>Présentation PowerPoint</vt:lpstr>
      <vt:lpstr>Présentation PowerPoint</vt:lpstr>
      <vt:lpstr>Présentation PowerPoint</vt:lpstr>
      <vt:lpstr>Présentation du logiciel d’acquisition </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DAE</dc:title>
  <dc:creator/>
  <cp:lastModifiedBy/>
  <cp:revision>1</cp:revision>
  <dcterms:created xsi:type="dcterms:W3CDTF">2011-01-14T10:02:43Z</dcterms:created>
  <dcterms:modified xsi:type="dcterms:W3CDTF">2014-01-05T14:47:59Z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1036</vt:i4>
  </property>
  <property fmtid="{D5CDD505-2E9C-101B-9397-08002B2CF9AE}" pid="3" name="_Version">
    <vt:lpwstr>12.0.4518</vt:lpwstr>
  </property>
</Properties>
</file>