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6"/>
  </p:notesMasterIdLst>
  <p:handoutMasterIdLst>
    <p:handoutMasterId r:id="rId27"/>
  </p:handoutMasterIdLst>
  <p:sldIdLst>
    <p:sldId id="256" r:id="rId2"/>
    <p:sldId id="286" r:id="rId3"/>
    <p:sldId id="288" r:id="rId4"/>
    <p:sldId id="314" r:id="rId5"/>
    <p:sldId id="311" r:id="rId6"/>
    <p:sldId id="289" r:id="rId7"/>
    <p:sldId id="301" r:id="rId8"/>
    <p:sldId id="291" r:id="rId9"/>
    <p:sldId id="290" r:id="rId10"/>
    <p:sldId id="299" r:id="rId11"/>
    <p:sldId id="316" r:id="rId12"/>
    <p:sldId id="302" r:id="rId13"/>
    <p:sldId id="309" r:id="rId14"/>
    <p:sldId id="318" r:id="rId15"/>
    <p:sldId id="317" r:id="rId16"/>
    <p:sldId id="303" r:id="rId17"/>
    <p:sldId id="319" r:id="rId18"/>
    <p:sldId id="320" r:id="rId19"/>
    <p:sldId id="321" r:id="rId20"/>
    <p:sldId id="322" r:id="rId21"/>
    <p:sldId id="323" r:id="rId22"/>
    <p:sldId id="293" r:id="rId23"/>
    <p:sldId id="294" r:id="rId24"/>
    <p:sldId id="295" r:id="rId25"/>
  </p:sldIdLst>
  <p:sldSz cx="9144000" cy="6858000" type="screen4x3"/>
  <p:notesSz cx="7099300" cy="10234613"/>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6" autoAdjust="0"/>
    <p:restoredTop sz="96684" autoAdjust="0"/>
  </p:normalViewPr>
  <p:slideViewPr>
    <p:cSldViewPr>
      <p:cViewPr varScale="1">
        <p:scale>
          <a:sx n="73" d="100"/>
          <a:sy n="73" d="100"/>
        </p:scale>
        <p:origin x="-166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sz="quarter" idx="1"/>
          </p:nvPr>
        </p:nvSpPr>
        <p:spPr>
          <a:xfrm>
            <a:off x="4021294" y="0"/>
            <a:ext cx="3076363" cy="511731"/>
          </a:xfrm>
          <a:prstGeom prst="rect">
            <a:avLst/>
          </a:prstGeom>
        </p:spPr>
        <p:txBody>
          <a:bodyPr vert="horz" lIns="99048" tIns="49524" rIns="99048" bIns="49524"/>
          <a:lstStyle>
            <a:extLst/>
          </a:lstStyle>
          <a:p>
            <a:fld id="{31555DB1-8736-42A3-B48D-2B08FB93332A}" type="datetimeFigureOut">
              <a:rPr lang="fr-FR" smtClean="0"/>
              <a:pPr/>
              <a:t>09/01/2014</a:t>
            </a:fld>
            <a:endParaRPr lang="fr-FR"/>
          </a:p>
        </p:txBody>
      </p:sp>
      <p:sp>
        <p:nvSpPr>
          <p:cNvPr id="4" name="Rectangle 4"/>
          <p:cNvSpPr>
            <a:spLocks noGrp="1"/>
          </p:cNvSpPr>
          <p:nvPr>
            <p:ph type="ftr" sz="quarter" idx="2"/>
          </p:nvPr>
        </p:nvSpPr>
        <p:spPr>
          <a:xfrm>
            <a:off x="0" y="9721106"/>
            <a:ext cx="3076363" cy="511731"/>
          </a:xfrm>
          <a:prstGeom prst="rect">
            <a:avLst/>
          </a:prstGeom>
        </p:spPr>
        <p:txBody>
          <a:bodyPr vert="horz" lIns="99048" tIns="49524" rIns="99048" bIns="49524"/>
          <a:lstStyle>
            <a:extLst/>
          </a:lstStyle>
          <a:p>
            <a:endParaRPr lang="fr-FR"/>
          </a:p>
        </p:txBody>
      </p:sp>
      <p:sp>
        <p:nvSpPr>
          <p:cNvPr id="5" name="Rectangle 5"/>
          <p:cNvSpPr>
            <a:spLocks noGrp="1"/>
          </p:cNvSpPr>
          <p:nvPr>
            <p:ph type="sldNum" sz="quarter" idx="3"/>
          </p:nvPr>
        </p:nvSpPr>
        <p:spPr>
          <a:xfrm>
            <a:off x="4021294" y="9721106"/>
            <a:ext cx="3076363" cy="511731"/>
          </a:xfrm>
          <a:prstGeom prst="rect">
            <a:avLst/>
          </a:prstGeom>
        </p:spPr>
        <p:txBody>
          <a:bodyPr vert="horz" lIns="99048" tIns="49524" rIns="99048" bIns="49524"/>
          <a:lstStyle>
            <a:extLst/>
          </a:lstStyle>
          <a:p>
            <a:fld id="{5400D380-E0D7-4EB1-B91E-BFCC7DA7F29D}" type="slidenum">
              <a:rPr lang="fr-FR" smtClean="0"/>
              <a:pPr/>
              <a:t>‹N°›</a:t>
            </a:fld>
            <a:endParaRPr lang="fr-FR"/>
          </a:p>
        </p:txBody>
      </p:sp>
    </p:spTree>
    <p:extLst>
      <p:ext uri="{BB962C8B-B14F-4D97-AF65-F5344CB8AC3E}">
        <p14:creationId xmlns:p14="http://schemas.microsoft.com/office/powerpoint/2010/main" val="1438495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idx="1"/>
          </p:nvPr>
        </p:nvSpPr>
        <p:spPr>
          <a:xfrm>
            <a:off x="4021294" y="0"/>
            <a:ext cx="3076363" cy="511731"/>
          </a:xfrm>
          <a:prstGeom prst="rect">
            <a:avLst/>
          </a:prstGeom>
        </p:spPr>
        <p:txBody>
          <a:bodyPr vert="horz" lIns="99048" tIns="49524" rIns="99048" bIns="49524"/>
          <a:lstStyle>
            <a:extLst/>
          </a:lstStyle>
          <a:p>
            <a:fld id="{0BDB199F-A56C-4049-BA04-1447030960FF}" type="datetimeFigureOut">
              <a:rPr lang="fr-FR"/>
              <a:pPr/>
              <a:t>09/01/2014</a:t>
            </a:fld>
            <a:endParaRPr lang="fr-FR"/>
          </a:p>
        </p:txBody>
      </p:sp>
      <p:sp>
        <p:nvSpPr>
          <p:cNvPr id="4" name="Rectangle 4"/>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anchor="ctr"/>
          <a:lstStyle>
            <a:extLst/>
          </a:lstStyle>
          <a:p>
            <a:endParaRPr lang="fr-FR"/>
          </a:p>
        </p:txBody>
      </p:sp>
      <p:sp>
        <p:nvSpPr>
          <p:cNvPr id="5" name="Rectangle 5"/>
          <p:cNvSpPr>
            <a:spLocks noGrp="1"/>
          </p:cNvSpPr>
          <p:nvPr>
            <p:ph type="body" sz="quarter" idx="3"/>
          </p:nvPr>
        </p:nvSpPr>
        <p:spPr>
          <a:xfrm>
            <a:off x="709930" y="4861441"/>
            <a:ext cx="5679440" cy="4605576"/>
          </a:xfrm>
          <a:prstGeom prst="rect">
            <a:avLst/>
          </a:prstGeom>
        </p:spPr>
        <p:txBody>
          <a:bodyPr vert="horz" lIns="99048" tIns="49524" rIns="99048" bIns="49524">
            <a:normAutofit/>
          </a:bodyPr>
          <a:lstStyle>
            <a:extLst/>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Rectangle 6"/>
          <p:cNvSpPr>
            <a:spLocks noGrp="1"/>
          </p:cNvSpPr>
          <p:nvPr>
            <p:ph type="ftr" sz="quarter" idx="4"/>
          </p:nvPr>
        </p:nvSpPr>
        <p:spPr>
          <a:xfrm>
            <a:off x="0" y="9721106"/>
            <a:ext cx="3076363" cy="511731"/>
          </a:xfrm>
          <a:prstGeom prst="rect">
            <a:avLst/>
          </a:prstGeom>
        </p:spPr>
        <p:txBody>
          <a:bodyPr vert="horz" lIns="99048" tIns="49524" rIns="99048" bIns="49524"/>
          <a:lstStyle>
            <a:extLst/>
          </a:lstStyle>
          <a:p>
            <a:endParaRPr lang="fr-FR"/>
          </a:p>
        </p:txBody>
      </p:sp>
      <p:sp>
        <p:nvSpPr>
          <p:cNvPr id="7" name="Rectangle 7"/>
          <p:cNvSpPr>
            <a:spLocks noGrp="1"/>
          </p:cNvSpPr>
          <p:nvPr>
            <p:ph type="sldNum" sz="quarter" idx="5"/>
          </p:nvPr>
        </p:nvSpPr>
        <p:spPr>
          <a:xfrm>
            <a:off x="4021294" y="9721106"/>
            <a:ext cx="3076363" cy="511731"/>
          </a:xfrm>
          <a:prstGeom prst="rect">
            <a:avLst/>
          </a:prstGeom>
        </p:spPr>
        <p:txBody>
          <a:bodyPr vert="horz" lIns="99048" tIns="49524" rIns="99048" bIns="49524"/>
          <a:lstStyle>
            <a:extLst/>
          </a:lstStyle>
          <a:p>
            <a:fld id="{B3A019F3-8596-4028-9847-CBD3A185B07A}" type="slidenum">
              <a:rPr/>
              <a:pPr/>
              <a:t>‹N°›</a:t>
            </a:fld>
            <a:endParaRPr lang="fr-FR"/>
          </a:p>
        </p:txBody>
      </p:sp>
    </p:spTree>
    <p:extLst>
      <p:ext uri="{BB962C8B-B14F-4D97-AF65-F5344CB8AC3E}">
        <p14:creationId xmlns:p14="http://schemas.microsoft.com/office/powerpoint/2010/main" val="4250513878"/>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fr-FR"/>
          </a:p>
        </p:txBody>
      </p:sp>
      <p:sp>
        <p:nvSpPr>
          <p:cNvPr id="4" name="Rectangle 4"/>
          <p:cNvSpPr>
            <a:spLocks noGrp="1"/>
          </p:cNvSpPr>
          <p:nvPr>
            <p:ph type="sldNum" sz="quarter" idx="10"/>
          </p:nvPr>
        </p:nvSpPr>
        <p:spPr/>
        <p:txBody>
          <a:bodyPr/>
          <a:lstStyle>
            <a:extLst/>
          </a:lstStyle>
          <a:p>
            <a:fld id="{B3A019F3-8596-4028-9847-CBD3A185B07A}"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
        <p:nvSpPr>
          <p:cNvPr id="7" name="Rectangle 7"/>
          <p:cNvSpPr>
            <a:spLocks noGrp="1"/>
          </p:cNvSpPr>
          <p:nvPr>
            <p:ph type="dt" sz="half" idx="14"/>
          </p:nvPr>
        </p:nvSpPr>
        <p:spPr/>
        <p:txBody>
          <a:bodyPr/>
          <a:lstStyle>
            <a:extLst/>
          </a:lstStyle>
          <a:p>
            <a:pPr algn="r"/>
            <a:r>
              <a:rPr lang="fr-FR" smtClean="0"/>
              <a:t>28/6/2006</a:t>
            </a:r>
            <a:endParaRPr kumimoji="0" lang="fr-FR"/>
          </a:p>
        </p:txBody>
      </p:sp>
      <p:sp>
        <p:nvSpPr>
          <p:cNvPr id="8" name="Rectangle 8"/>
          <p:cNvSpPr>
            <a:spLocks noGrp="1"/>
          </p:cNvSpPr>
          <p:nvPr>
            <p:ph type="sldNum" sz="quarter" idx="15"/>
          </p:nvPr>
        </p:nvSpPr>
        <p:spPr/>
        <p:txBody>
          <a:bodyPr/>
          <a:lstStyle>
            <a:lvl1pPr algn="ctr">
              <a:defRPr/>
            </a:lvl1pPr>
            <a:extLst/>
          </a:lstStyle>
          <a:p>
            <a:fld id="{256D3EEF-DE4E-429D-8EC4-DDC531AFF587}" type="slidenum">
              <a:rPr lang="fr-FR" smtClean="0"/>
              <a:pPr/>
              <a:t>‹N°›</a:t>
            </a:fld>
            <a:endParaRPr lang="fr-FR"/>
          </a:p>
        </p:txBody>
      </p:sp>
      <p:sp>
        <p:nvSpPr>
          <p:cNvPr id="9" name="Rectangle 9"/>
          <p:cNvSpPr>
            <a:spLocks noGrp="1"/>
          </p:cNvSpPr>
          <p:nvPr>
            <p:ph type="ftr" sz="quarter" idx="16"/>
          </p:nvPr>
        </p:nvSpPr>
        <p:spPr/>
        <p:txBody>
          <a:bodyPr/>
          <a:lstStyle>
            <a:extLst/>
          </a:lstStyle>
          <a:p>
            <a:endParaRPr kumimoji="0"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oses : 1 Haut, 2 Bas">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5"/>
          </p:nvPr>
        </p:nvSpPr>
        <p:spPr>
          <a:xfrm>
            <a:off x="301752" y="609600"/>
            <a:ext cx="8074152"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3"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19"/>
          <p:cNvSpPr>
            <a:spLocks noGrp="1"/>
          </p:cNvSpPr>
          <p:nvPr>
            <p:ph type="dt" sz="half" idx="22"/>
          </p:nvPr>
        </p:nvSpPr>
        <p:spPr/>
        <p:txBody>
          <a:bodyPr/>
          <a:lstStyle>
            <a:extLst/>
          </a:lstStyle>
          <a:p>
            <a:pPr algn="r"/>
            <a:r>
              <a:rPr lang="fr-FR" smtClean="0"/>
              <a:t>28/6/2006</a:t>
            </a:r>
            <a:endParaRPr kumimoji="0" lang="fr-FR"/>
          </a:p>
        </p:txBody>
      </p:sp>
      <p:sp>
        <p:nvSpPr>
          <p:cNvPr id="20" name="Rectangle 20"/>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poses">
    <p:spTree>
      <p:nvGrpSpPr>
        <p:cNvPr id="1" name=""/>
        <p:cNvGrpSpPr/>
        <p:nvPr/>
      </p:nvGrpSpPr>
      <p:grpSpPr>
        <a:xfrm>
          <a:off x="0" y="0"/>
          <a:ext cx="0" cy="0"/>
          <a:chOff x="0" y="0"/>
          <a:chExt cx="0" cy="0"/>
        </a:xfrm>
      </p:grpSpPr>
      <p:sp>
        <p:nvSpPr>
          <p:cNvPr id="19"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9"/>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3" name="Rectangle 23"/>
          <p:cNvSpPr>
            <a:spLocks noGrp="1"/>
          </p:cNvSpPr>
          <p:nvPr>
            <p:ph type="dt" sz="half" idx="22"/>
          </p:nvPr>
        </p:nvSpPr>
        <p:spPr/>
        <p:txBody>
          <a:bodyPr/>
          <a:lstStyle>
            <a:extLst/>
          </a:lstStyle>
          <a:p>
            <a:pPr algn="r"/>
            <a:r>
              <a:rPr lang="fr-FR" smtClean="0"/>
              <a:t>28/6/2006</a:t>
            </a:r>
            <a:endParaRPr kumimoji="0" lang="fr-FR"/>
          </a:p>
        </p:txBody>
      </p:sp>
      <p:sp>
        <p:nvSpPr>
          <p:cNvPr id="27" name="Rectangle 27"/>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8" name="Rectangle 28"/>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poses : 1 Gauche, 3 Droite">
    <p:spTree>
      <p:nvGrpSpPr>
        <p:cNvPr id="1" name=""/>
        <p:cNvGrpSpPr/>
        <p:nvPr/>
      </p:nvGrpSpPr>
      <p:grpSpPr>
        <a:xfrm>
          <a:off x="0" y="0"/>
          <a:ext cx="0" cy="0"/>
          <a:chOff x="0" y="0"/>
          <a:chExt cx="0" cy="0"/>
        </a:xfrm>
      </p:grpSpPr>
      <p:sp>
        <p:nvSpPr>
          <p:cNvPr id="4"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8" name="Rectangle 11"/>
          <p:cNvSpPr>
            <a:spLocks noGrp="1"/>
          </p:cNvSpPr>
          <p:nvPr>
            <p:ph sz="quarter" idx="16"/>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18"/>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20"/>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8" name="Rectangle 18"/>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1" name="Rectangle 21"/>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ses : 3 Gauche, 1 Droite">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5"/>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0" name="Rectangle 11"/>
          <p:cNvSpPr>
            <a:spLocks noGrp="1"/>
          </p:cNvSpPr>
          <p:nvPr>
            <p:ph sz="quarter" idx="16"/>
          </p:nvPr>
        </p:nvSpPr>
        <p:spPr>
          <a:xfrm>
            <a:off x="3048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8"/>
          </p:nvPr>
        </p:nvSpPr>
        <p:spPr>
          <a:xfrm>
            <a:off x="3017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0"/>
          </p:nvPr>
        </p:nvSpPr>
        <p:spPr>
          <a:xfrm>
            <a:off x="3048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9" name="Rectangle 19"/>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0" name="Rectangle 20"/>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 poses : 2 Gauche, 3 Droite">
    <p:spTree>
      <p:nvGrpSpPr>
        <p:cNvPr id="1" name=""/>
        <p:cNvGrpSpPr/>
        <p:nvPr/>
      </p:nvGrpSpPr>
      <p:grpSpPr>
        <a:xfrm>
          <a:off x="0" y="0"/>
          <a:ext cx="0" cy="0"/>
          <a:chOff x="0" y="0"/>
          <a:chExt cx="0" cy="0"/>
        </a:xfrm>
      </p:grpSpPr>
      <p:sp>
        <p:nvSpPr>
          <p:cNvPr id="20"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9" name="Rectangle 11"/>
          <p:cNvSpPr>
            <a:spLocks noGrp="1"/>
          </p:cNvSpPr>
          <p:nvPr>
            <p:ph sz="quarter" idx="18"/>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2" name="Rectangle 11"/>
          <p:cNvSpPr>
            <a:spLocks noGrp="1"/>
          </p:cNvSpPr>
          <p:nvPr>
            <p:ph sz="quarter" idx="20"/>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4" name="Rectangle 11"/>
          <p:cNvSpPr>
            <a:spLocks noGrp="1"/>
          </p:cNvSpPr>
          <p:nvPr>
            <p:ph sz="quarter" idx="22"/>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16"/>
          <p:cNvSpPr>
            <a:spLocks noGrp="1"/>
          </p:cNvSpPr>
          <p:nvPr>
            <p:ph type="dt" sz="half" idx="23"/>
          </p:nvPr>
        </p:nvSpPr>
        <p:spPr/>
        <p:txBody>
          <a:bodyPr/>
          <a:lstStyle>
            <a:extLst/>
          </a:lstStyle>
          <a:p>
            <a:pPr algn="r"/>
            <a:r>
              <a:rPr lang="fr-FR" smtClean="0"/>
              <a:t>28/6/2006</a:t>
            </a:r>
            <a:endParaRPr kumimoji="0" lang="fr-FR"/>
          </a:p>
        </p:txBody>
      </p:sp>
      <p:sp>
        <p:nvSpPr>
          <p:cNvPr id="17" name="Rectangle 17"/>
          <p:cNvSpPr>
            <a:spLocks noGrp="1"/>
          </p:cNvSpPr>
          <p:nvPr>
            <p:ph type="sldNum" sz="quarter" idx="24"/>
          </p:nvPr>
        </p:nvSpPr>
        <p:spPr/>
        <p:txBody>
          <a:bodyPr/>
          <a:lstStyle>
            <a:extLst/>
          </a:lstStyle>
          <a:p>
            <a:pPr algn="r"/>
            <a:fld id="{256D3EEF-DE4E-429D-8EC4-DDC531AFF587}" type="slidenum">
              <a:rPr kumimoji="0" lang="fr-FR" sz="1000"/>
              <a:pPr algn="r"/>
              <a:t>‹N°›</a:t>
            </a:fld>
            <a:endParaRPr kumimoji="0" lang="fr-FR"/>
          </a:p>
        </p:txBody>
      </p:sp>
      <p:sp>
        <p:nvSpPr>
          <p:cNvPr id="18" name="Rectangle 18"/>
          <p:cNvSpPr>
            <a:spLocks noGrp="1"/>
          </p:cNvSpPr>
          <p:nvPr>
            <p:ph type="ftr" sz="quarter" idx="25"/>
          </p:nvPr>
        </p:nvSpPr>
        <p:spPr/>
        <p:txBody>
          <a:bodyPr/>
          <a:lstStyle>
            <a:extLst/>
          </a:lstStyle>
          <a:p>
            <a:endParaRPr kumimoji="0"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poses : 3 Gauche, 2 Droite">
    <p:spTree>
      <p:nvGrpSpPr>
        <p:cNvPr id="1" name=""/>
        <p:cNvGrpSpPr/>
        <p:nvPr/>
      </p:nvGrpSpPr>
      <p:grpSpPr>
        <a:xfrm>
          <a:off x="0" y="0"/>
          <a:ext cx="0" cy="0"/>
          <a:chOff x="0" y="0"/>
          <a:chExt cx="0" cy="0"/>
        </a:xfrm>
      </p:grpSpPr>
      <p:sp>
        <p:nvSpPr>
          <p:cNvPr id="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2" name="Rectangle 11"/>
          <p:cNvSpPr>
            <a:spLocks noGrp="1"/>
          </p:cNvSpPr>
          <p:nvPr>
            <p:ph sz="quarter" idx="16"/>
          </p:nvPr>
        </p:nvSpPr>
        <p:spPr>
          <a:xfrm>
            <a:off x="307848"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8"/>
          </p:nvPr>
        </p:nvSpPr>
        <p:spPr>
          <a:xfrm>
            <a:off x="304800"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8" name="Rectangle 11"/>
          <p:cNvSpPr>
            <a:spLocks noGrp="1"/>
          </p:cNvSpPr>
          <p:nvPr>
            <p:ph sz="quarter" idx="20"/>
          </p:nvPr>
        </p:nvSpPr>
        <p:spPr>
          <a:xfrm>
            <a:off x="307848"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22"/>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4"/>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5"/>
          </p:nvPr>
        </p:nvSpPr>
        <p:spPr/>
        <p:txBody>
          <a:bodyPr/>
          <a:lstStyle>
            <a:extLst/>
          </a:lstStyle>
          <a:p>
            <a:pPr algn="r"/>
            <a:r>
              <a:rPr lang="fr-FR" smtClean="0"/>
              <a:t>28/6/2006</a:t>
            </a:r>
            <a:endParaRPr kumimoji="0" lang="fr-FR"/>
          </a:p>
        </p:txBody>
      </p:sp>
      <p:sp>
        <p:nvSpPr>
          <p:cNvPr id="18" name="Rectangle 18"/>
          <p:cNvSpPr>
            <a:spLocks noGrp="1"/>
          </p:cNvSpPr>
          <p:nvPr>
            <p:ph type="sldNum" sz="quarter" idx="26"/>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7"/>
          </p:nvPr>
        </p:nvSpPr>
        <p:spPr/>
        <p:txBody>
          <a:bodyPr/>
          <a:lstStyle>
            <a:extLst/>
          </a:lstStyle>
          <a:p>
            <a:endParaRPr kumimoji="0"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rre tombale">
    <p:spTree>
      <p:nvGrpSpPr>
        <p:cNvPr id="1" name=""/>
        <p:cNvGrpSpPr/>
        <p:nvPr/>
      </p:nvGrpSpPr>
      <p:grpSpPr>
        <a:xfrm>
          <a:off x="0" y="0"/>
          <a:ext cx="0" cy="0"/>
          <a:chOff x="0" y="0"/>
          <a:chExt cx="0" cy="0"/>
        </a:xfrm>
      </p:grpSpPr>
      <p:sp>
        <p:nvSpPr>
          <p:cNvPr id="23"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fr-FR"/>
              <a:t>Logo</a:t>
            </a:r>
            <a:r>
              <a:rPr kumimoji="0" lang="fr-FR" baseline="0"/>
              <a:t> de la société</a:t>
            </a:r>
            <a:endParaRPr kumimoji="0" lang="fr-FR"/>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fr-FR"/>
              <a:t>Logo</a:t>
            </a:r>
            <a:r>
              <a:rPr kumimoji="0" lang="fr-FR" baseline="0"/>
              <a:t> de la société</a:t>
            </a:r>
            <a:endParaRPr kumimoji="0" lang="fr-FR"/>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fr-FR"/>
              <a:t>Logo</a:t>
            </a:r>
            <a:r>
              <a:rPr kumimoji="0" lang="fr-FR" baseline="0"/>
              <a:t> de la société</a:t>
            </a:r>
            <a:endParaRPr kumimoji="0" lang="fr-FR"/>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fr-FR"/>
              <a:t>Logo</a:t>
            </a:r>
            <a:r>
              <a:rPr kumimoji="0" lang="fr-FR" baseline="0"/>
              <a:t> de la société</a:t>
            </a:r>
            <a:endParaRPr kumimoji="0" lang="fr-FR"/>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fr-FR"/>
              <a:t>Logo</a:t>
            </a:r>
            <a:r>
              <a:rPr kumimoji="0" lang="fr-FR" baseline="0"/>
              <a:t> de la société</a:t>
            </a:r>
            <a:endParaRPr kumimoji="0" lang="fr-FR"/>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fr-FR"/>
              <a:t>Logo</a:t>
            </a:r>
            <a:r>
              <a:rPr kumimoji="0" lang="fr-FR" baseline="0"/>
              <a:t> de la société</a:t>
            </a:r>
            <a:endParaRPr kumimoji="0" lang="fr-FR"/>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lang="fr-FR" sz="1200"/>
            </a:lvl1pPr>
            <a:extLst/>
          </a:lstStyle>
          <a:p>
            <a:pPr lvl="0" eaLnBrk="1" latinLnBrk="0" hangingPunct="1"/>
            <a:r>
              <a:rPr lang="fr-FR" smtClean="0"/>
              <a:t>Modifiez les styles du texte du masque</a:t>
            </a:r>
          </a:p>
        </p:txBody>
      </p:sp>
      <p:sp>
        <p:nvSpPr>
          <p:cNvPr id="42" name="Rectangle 42"/>
          <p:cNvSpPr>
            <a:spLocks noGrp="1"/>
          </p:cNvSpPr>
          <p:nvPr>
            <p:ph type="dt" sz="half" idx="47"/>
          </p:nvPr>
        </p:nvSpPr>
        <p:spPr/>
        <p:txBody>
          <a:bodyPr/>
          <a:lstStyle>
            <a:extLst/>
          </a:lstStyle>
          <a:p>
            <a:pPr algn="r"/>
            <a:r>
              <a:rPr lang="fr-FR" smtClean="0"/>
              <a:t>28/6/2006</a:t>
            </a:r>
            <a:endParaRPr kumimoji="0" lang="fr-FR"/>
          </a:p>
        </p:txBody>
      </p:sp>
      <p:sp>
        <p:nvSpPr>
          <p:cNvPr id="43" name="Rectangle 43"/>
          <p:cNvSpPr>
            <a:spLocks noGrp="1"/>
          </p:cNvSpPr>
          <p:nvPr>
            <p:ph type="sldNum" sz="quarter" idx="48"/>
          </p:nvPr>
        </p:nvSpPr>
        <p:spPr/>
        <p:txBody>
          <a:bodyPr/>
          <a:lstStyle>
            <a:extLst/>
          </a:lstStyle>
          <a:p>
            <a:pPr algn="r"/>
            <a:fld id="{256D3EEF-DE4E-429D-8EC4-DDC531AFF587}" type="slidenum">
              <a:rPr kumimoji="0" lang="fr-FR" sz="1000"/>
              <a:pPr algn="r"/>
              <a:t>‹N°›</a:t>
            </a:fld>
            <a:endParaRPr kumimoji="0" lang="fr-FR"/>
          </a:p>
        </p:txBody>
      </p:sp>
      <p:sp>
        <p:nvSpPr>
          <p:cNvPr id="45" name="Rectangle 45"/>
          <p:cNvSpPr>
            <a:spLocks noGrp="1"/>
          </p:cNvSpPr>
          <p:nvPr>
            <p:ph type="ftr" sz="quarter" idx="49"/>
          </p:nvPr>
        </p:nvSpPr>
        <p:spPr/>
        <p:txBody>
          <a:bodyPr/>
          <a:lstStyle>
            <a:extLst/>
          </a:lstStyle>
          <a:p>
            <a:endParaRPr kumimoji="0"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6" name="Rectangle 16"/>
          <p:cNvSpPr>
            <a:spLocks noGrp="1"/>
          </p:cNvSpPr>
          <p:nvPr>
            <p:ph type="ftr" sz="quarter" idx="12"/>
          </p:nvPr>
        </p:nvSpPr>
        <p:spPr/>
        <p:txBody>
          <a:bodyPr/>
          <a:lstStyle>
            <a:extLst/>
          </a:lstStyle>
          <a:p>
            <a:endParaRPr kumimoji="0" lang="fr-F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9" name="Rectangle 10"/>
          <p:cNvSpPr/>
          <p:nvPr userDrawn="1"/>
        </p:nvSpPr>
        <p:spPr>
          <a:xfrm>
            <a:off x="0" y="378619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 name="Rectangle 2"/>
          <p:cNvSpPr>
            <a:spLocks noGrp="1"/>
          </p:cNvSpPr>
          <p:nvPr>
            <p:ph type="ctrTitle"/>
          </p:nvPr>
        </p:nvSpPr>
        <p:spPr>
          <a:xfrm>
            <a:off x="285720" y="3857628"/>
            <a:ext cx="7239000" cy="1075184"/>
          </a:xfrm>
          <a:prstGeom prst="rect">
            <a:avLst/>
          </a:prstGeom>
          <a:noFill/>
        </p:spPr>
        <p:txBody>
          <a:bodyPr vert="horz">
            <a:normAutofit/>
          </a:bodyPr>
          <a:lstStyle>
            <a:lvl1pPr algn="l" eaLnBrk="1" latinLnBrk="0" hangingPunct="1">
              <a:defRPr kumimoji="0" lang="fr-FR" sz="2800" b="0" cap="all" spc="150" baseline="0">
                <a:solidFill>
                  <a:schemeClr val="bg1"/>
                </a:solidFill>
              </a:defRPr>
            </a:lvl1pPr>
            <a:extLst/>
          </a:lstStyle>
          <a:p>
            <a:pPr eaLnBrk="1" latinLnBrk="0" hangingPunct="1"/>
            <a:r>
              <a:rPr lang="fr-FR" dirty="0" smtClean="0"/>
              <a:t>Modifiez le style du titre</a:t>
            </a:r>
            <a:endParaRPr dirty="0"/>
          </a:p>
        </p:txBody>
      </p:sp>
      <p:sp>
        <p:nvSpPr>
          <p:cNvPr id="12" name="Rectangle 11"/>
          <p:cNvSpPr/>
          <p:nvPr userDrawn="1"/>
        </p:nvSpPr>
        <p:spPr>
          <a:xfrm>
            <a:off x="0" y="4901766"/>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026" name="Image 29" descr="logo pt aplati_Arrière-pla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5627802"/>
            <a:ext cx="876672" cy="121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7956376" y="5445224"/>
            <a:ext cx="1164704" cy="139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lang="fr-FR" sz="1100"/>
            </a:lvl1pPr>
            <a:extLst/>
          </a:lstStyle>
          <a:p>
            <a:pPr lvl="0"/>
            <a:r>
              <a:rPr kumimoji="0" lang="fr-FR"/>
              <a:t>Cliquez pour ajouter un élément à l'ordre du jour</a:t>
            </a:r>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2" name="Rectangle 32"/>
          <p:cNvSpPr>
            <a:spLocks noGrp="1"/>
          </p:cNvSpPr>
          <p:nvPr>
            <p:ph type="dt" sz="half" idx="39"/>
          </p:nvPr>
        </p:nvSpPr>
        <p:spPr/>
        <p:txBody>
          <a:bodyPr/>
          <a:lstStyle>
            <a:lvl1pPr eaLnBrk="1" latinLnBrk="0" hangingPunct="1">
              <a:defRPr kumimoji="0" lang="fr-FR" sz="1100"/>
            </a:lvl1pPr>
            <a:extLst/>
          </a:lstStyle>
          <a:p>
            <a:pPr algn="r"/>
            <a:r>
              <a:rPr kumimoji="0" lang="fr-FR" sz="1100" smtClean="0"/>
              <a:t>28/6/2006</a:t>
            </a:r>
            <a:endParaRPr kumimoji="0" lang="fr-FR" sz="1100"/>
          </a:p>
        </p:txBody>
      </p:sp>
      <p:sp>
        <p:nvSpPr>
          <p:cNvPr id="33" name="Rectangle 33"/>
          <p:cNvSpPr>
            <a:spLocks noGrp="1"/>
          </p:cNvSpPr>
          <p:nvPr>
            <p:ph type="sldNum" sz="quarter" idx="40"/>
          </p:nvPr>
        </p:nvSpPr>
        <p:spPr/>
        <p:txBody>
          <a:bodyPr/>
          <a:lstStyle>
            <a:extLst/>
          </a:lstStyle>
          <a:p>
            <a:pPr algn="r"/>
            <a:fld id="{256D3EEF-DE4E-429D-8EC4-DDC531AFF587}" type="slidenum">
              <a:rPr kumimoji="0" lang="fr-FR" sz="1000"/>
              <a:pPr algn="r"/>
              <a:t>‹N°›</a:t>
            </a:fld>
            <a:endParaRPr kumimoji="0" lang="fr-FR"/>
          </a:p>
        </p:txBody>
      </p:sp>
      <p:sp>
        <p:nvSpPr>
          <p:cNvPr id="34" name="Rectangle 34"/>
          <p:cNvSpPr>
            <a:spLocks noGrp="1"/>
          </p:cNvSpPr>
          <p:nvPr>
            <p:ph type="ftr" sz="quarter" idx="41"/>
          </p:nvPr>
        </p:nvSpPr>
        <p:spPr/>
        <p:txBody>
          <a:bodyPr/>
          <a:lstStyle>
            <a:extLst/>
          </a:lstStyle>
          <a:p>
            <a:endParaRPr kumimoji="0"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tête de section">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0" lang="fr-FR" sz="2000" b="0" cap="all" spc="150" baseline="0">
                <a:solidFill>
                  <a:schemeClr val="bg1"/>
                </a:solidFill>
              </a:defRPr>
            </a:lvl1pPr>
            <a:extLst/>
          </a:lstStyle>
          <a:p>
            <a:r>
              <a:rPr kumimoji="0" lang="fr-FR" smtClean="0"/>
              <a:t>Modifiez le style du titre</a:t>
            </a:r>
            <a:endParaRPr kumimoji="0" lang="fr-FR"/>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lang="fr-FR">
                <a:solidFill>
                  <a:schemeClr val="bg1"/>
                </a:solidFill>
              </a:defRPr>
            </a:lvl1pPr>
            <a:extLst/>
          </a:lstStyle>
          <a:p>
            <a:endParaRPr kumimoji="0" lang="fr-FR">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6"/>
          <p:cNvSpPr>
            <a:spLocks noGrp="1"/>
          </p:cNvSpPr>
          <p:nvPr>
            <p:ph type="dt" sz="half" idx="10"/>
          </p:nvPr>
        </p:nvSpPr>
        <p:spPr/>
        <p:txBody>
          <a:bodyPr/>
          <a:lstStyle>
            <a:extLst/>
          </a:lstStyle>
          <a:p>
            <a:pPr algn="r"/>
            <a:r>
              <a:rPr lang="fr-FR" smtClean="0"/>
              <a:t>28/6/2006</a:t>
            </a:r>
            <a:endParaRPr kumimoji="0" lang="fr-FR"/>
          </a:p>
        </p:txBody>
      </p:sp>
      <p:sp>
        <p:nvSpPr>
          <p:cNvPr id="8" name="Rectangle 8"/>
          <p:cNvSpPr>
            <a:spLocks noGrp="1"/>
          </p:cNvSpPr>
          <p:nvPr>
            <p:ph type="sldNum" sz="quarter" idx="11"/>
          </p:nvPr>
        </p:nvSpPr>
        <p:spPr/>
        <p:txBody>
          <a:bodyPr/>
          <a:lstStyle>
            <a:lvl1pPr algn="ctr">
              <a:defRPr sz="1400"/>
            </a:lvl1pPr>
            <a:extLst/>
          </a:lstStyle>
          <a:p>
            <a:fld id="{256D3EEF-DE4E-429D-8EC4-DDC531AFF587}" type="slidenum">
              <a:rPr lang="fr-FR" smtClean="0"/>
              <a:pPr/>
              <a:t>‹N°›</a:t>
            </a:fld>
            <a:endParaRPr lang="fr-FR" sz="1600"/>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ose">
    <p:spTree>
      <p:nvGrpSpPr>
        <p:cNvPr id="1" name=""/>
        <p:cNvGrpSpPr/>
        <p:nvPr/>
      </p:nvGrpSpPr>
      <p:grpSpPr>
        <a:xfrm>
          <a:off x="0" y="0"/>
          <a:ext cx="0" cy="0"/>
          <a:chOff x="0" y="0"/>
          <a:chExt cx="0" cy="0"/>
        </a:xfrm>
      </p:grpSpPr>
      <p:sp>
        <p:nvSpPr>
          <p:cNvPr id="11" name="Rectangle 11"/>
          <p:cNvSpPr>
            <a:spLocks noGrp="1"/>
          </p:cNvSpPr>
          <p:nvPr>
            <p:ph sz="quarter" idx="15"/>
          </p:nvPr>
        </p:nvSpPr>
        <p:spPr>
          <a:xfrm>
            <a:off x="304800" y="980728"/>
            <a:ext cx="7839100" cy="5267672"/>
          </a:xfrm>
        </p:spPr>
        <p:txBody>
          <a:bodyPr/>
          <a:lstStyle>
            <a:lvl1pPr marL="342900" indent="-342900">
              <a:buFontTx/>
              <a:buBlip>
                <a:blip r:embed="rId2"/>
              </a:buBlip>
              <a:defRPr sz="2400"/>
            </a:lvl1pPr>
            <a:lvl2pPr marL="800100" indent="-342900">
              <a:buFontTx/>
              <a:buBlip>
                <a:blip r:embed="rId2"/>
              </a:buBlip>
              <a:defRPr sz="2000"/>
            </a:lvl2pPr>
            <a:lvl3pPr marL="1257300" indent="-342900">
              <a:buFontTx/>
              <a:buBlip>
                <a:blip r:embed="rId2"/>
              </a:buBlip>
              <a:defRPr sz="2000"/>
            </a:lvl3pPr>
            <a:lvl4pPr marL="1714500" indent="-342900">
              <a:buFontTx/>
              <a:buBlip>
                <a:blip r:embed="rId2"/>
              </a:buBlip>
              <a:defRPr sz="2000"/>
            </a:lvl4pPr>
            <a:lvl5pPr marL="2171700" indent="-342900">
              <a:buFontTx/>
              <a:buBlip>
                <a:blip r:embed="rId2"/>
              </a:buBlip>
              <a:defRPr sz="2000"/>
            </a:lvl5pPr>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dirty="0"/>
          </a:p>
        </p:txBody>
      </p:sp>
      <p:sp>
        <p:nvSpPr>
          <p:cNvPr id="9" name="Rectangle 9"/>
          <p:cNvSpPr>
            <a:spLocks noGrp="1"/>
          </p:cNvSpPr>
          <p:nvPr>
            <p:ph type="dt" sz="half" idx="16"/>
          </p:nvPr>
        </p:nvSpPr>
        <p:spPr/>
        <p:txBody>
          <a:bodyPr/>
          <a:lstStyle>
            <a:extLst/>
          </a:lstStyle>
          <a:p>
            <a:pPr algn="r"/>
            <a:r>
              <a:rPr lang="fr-FR" smtClean="0"/>
              <a:t>28/6/2006</a:t>
            </a:r>
            <a:endParaRPr kumimoji="0" lang="fr-FR"/>
          </a:p>
        </p:txBody>
      </p:sp>
      <p:sp>
        <p:nvSpPr>
          <p:cNvPr id="10" name="Rectangle 10"/>
          <p:cNvSpPr>
            <a:spLocks noGrp="1"/>
          </p:cNvSpPr>
          <p:nvPr>
            <p:ph type="sldNum" sz="quarter" idx="17"/>
          </p:nvPr>
        </p:nvSpPr>
        <p:spPr>
          <a:xfrm>
            <a:off x="8172400" y="5301208"/>
            <a:ext cx="971600" cy="288032"/>
          </a:xfrm>
        </p:spPr>
        <p:txBody>
          <a:bodyPr/>
          <a:lstStyle>
            <a:lvl1pPr algn="ctr">
              <a:defRPr sz="1400" b="1">
                <a:solidFill>
                  <a:schemeClr val="bg1"/>
                </a:solidFill>
              </a:defRPr>
            </a:lvl1pPr>
            <a:extLst/>
          </a:lstStyle>
          <a:p>
            <a:fld id="{256D3EEF-DE4E-429D-8EC4-DDC531AFF587}" type="slidenum">
              <a:rPr lang="fr-FR" smtClean="0"/>
              <a:pPr/>
              <a:t>‹N°›</a:t>
            </a:fld>
            <a:endParaRPr lang="fr-FR" dirty="0"/>
          </a:p>
        </p:txBody>
      </p:sp>
      <p:sp>
        <p:nvSpPr>
          <p:cNvPr id="12" name="Rectangle 12"/>
          <p:cNvSpPr>
            <a:spLocks noGrp="1"/>
          </p:cNvSpPr>
          <p:nvPr>
            <p:ph type="ftr" sz="quarter" idx="18"/>
          </p:nvPr>
        </p:nvSpPr>
        <p:spPr/>
        <p:txBody>
          <a:bodyPr/>
          <a:lstStyle>
            <a:extLst/>
          </a:lstStyle>
          <a:p>
            <a:endParaRPr kumimoji="0" lang="fr-FR"/>
          </a:p>
        </p:txBody>
      </p:sp>
      <p:sp>
        <p:nvSpPr>
          <p:cNvPr id="13" name="Rectangle 8"/>
          <p:cNvSpPr>
            <a:spLocks noGrp="1"/>
          </p:cNvSpPr>
          <p:nvPr>
            <p:ph type="body" sz="quarter" idx="13" hasCustomPrompt="1"/>
          </p:nvPr>
        </p:nvSpPr>
        <p:spPr>
          <a:xfrm>
            <a:off x="304800" y="381000"/>
            <a:ext cx="8077200"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oses">
    <p:spTree>
      <p:nvGrpSpPr>
        <p:cNvPr id="1" name=""/>
        <p:cNvGrpSpPr/>
        <p:nvPr/>
      </p:nvGrpSpPr>
      <p:grpSpPr>
        <a:xfrm>
          <a:off x="0" y="0"/>
          <a:ext cx="0" cy="0"/>
          <a:chOff x="0" y="0"/>
          <a:chExt cx="0" cy="0"/>
        </a:xfrm>
      </p:grpSpPr>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9"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7"/>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18"/>
          </p:nvPr>
        </p:nvSpPr>
        <p:spPr/>
        <p:txBody>
          <a:bodyPr/>
          <a:lstStyle>
            <a:extLst/>
          </a:lstStyle>
          <a:p>
            <a:pPr algn="r"/>
            <a:r>
              <a:rPr lang="fr-FR" smtClean="0"/>
              <a:t>28/6/2006</a:t>
            </a:r>
            <a:endParaRPr kumimoji="0" lang="fr-FR"/>
          </a:p>
        </p:txBody>
      </p:sp>
      <p:sp>
        <p:nvSpPr>
          <p:cNvPr id="16" name="Rectangle 16"/>
          <p:cNvSpPr>
            <a:spLocks noGrp="1"/>
          </p:cNvSpPr>
          <p:nvPr>
            <p:ph type="sldNum" sz="quarter" idx="19"/>
          </p:nvPr>
        </p:nvSpPr>
        <p:spPr/>
        <p:txBody>
          <a:bodyPr/>
          <a:lstStyle>
            <a:lvl1pPr algn="ctr">
              <a:defRPr sz="1400">
                <a:solidFill>
                  <a:schemeClr val="bg1"/>
                </a:solidFill>
              </a:defRPr>
            </a:lvl1pPr>
            <a:extLst/>
          </a:lstStyle>
          <a:p>
            <a:fld id="{256D3EEF-DE4E-429D-8EC4-DDC531AFF587}" type="slidenum">
              <a:rPr lang="fr-FR" smtClean="0"/>
              <a:pPr/>
              <a:t>‹N°›</a:t>
            </a:fld>
            <a:endParaRPr lang="fr-FR" sz="1600" dirty="0"/>
          </a:p>
        </p:txBody>
      </p:sp>
      <p:sp>
        <p:nvSpPr>
          <p:cNvPr id="17" name="Rectangle 17"/>
          <p:cNvSpPr>
            <a:spLocks noGrp="1"/>
          </p:cNvSpPr>
          <p:nvPr>
            <p:ph type="ftr" sz="quarter" idx="20"/>
          </p:nvPr>
        </p:nvSpPr>
        <p:spPr/>
        <p:txBody>
          <a:bodyPr/>
          <a:lstStyle>
            <a:extLst/>
          </a:lstStyle>
          <a:p>
            <a:endParaRPr kumimoji="0"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oses : 2 Gauche, 1 Droite">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9"/>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20"/>
          </p:nvPr>
        </p:nvSpPr>
        <p:spPr/>
        <p:txBody>
          <a:bodyPr/>
          <a:lstStyle>
            <a:extLst/>
          </a:lstStyle>
          <a:p>
            <a:pPr algn="r"/>
            <a:r>
              <a:rPr lang="fr-FR" smtClean="0"/>
              <a:t>28/6/2006</a:t>
            </a:r>
            <a:endParaRPr kumimoji="0" lang="fr-FR"/>
          </a:p>
        </p:txBody>
      </p:sp>
      <p:sp>
        <p:nvSpPr>
          <p:cNvPr id="19" name="Rectangle 19"/>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2"/>
          </p:nvPr>
        </p:nvSpPr>
        <p:spPr/>
        <p:txBody>
          <a:bodyPr/>
          <a:lstStyle>
            <a:extLst/>
          </a:lstStyle>
          <a:p>
            <a:endParaRPr kumimoji="0"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oses : 1 Gauche, 2 Droite">
    <p:spTree>
      <p:nvGrpSpPr>
        <p:cNvPr id="1" name=""/>
        <p:cNvGrpSpPr/>
        <p:nvPr/>
      </p:nvGrpSpPr>
      <p:grpSpPr>
        <a:xfrm>
          <a:off x="0" y="0"/>
          <a:ext cx="0" cy="0"/>
          <a:chOff x="0" y="0"/>
          <a:chExt cx="0" cy="0"/>
        </a:xfrm>
      </p:grpSpPr>
      <p:sp>
        <p:nvSpPr>
          <p:cNvPr id="2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9"/>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21"/>
          <p:cNvSpPr>
            <a:spLocks noGrp="1"/>
          </p:cNvSpPr>
          <p:nvPr>
            <p:ph type="dt" sz="half" idx="20"/>
          </p:nvPr>
        </p:nvSpPr>
        <p:spPr/>
        <p:txBody>
          <a:bodyPr/>
          <a:lstStyle>
            <a:extLst/>
          </a:lstStyle>
          <a:p>
            <a:pPr algn="r"/>
            <a:r>
              <a:rPr lang="fr-FR" smtClean="0"/>
              <a:t>28/6/2006</a:t>
            </a:r>
            <a:endParaRPr kumimoji="0" lang="fr-FR"/>
          </a:p>
        </p:txBody>
      </p:sp>
      <p:sp>
        <p:nvSpPr>
          <p:cNvPr id="22" name="Rectangle 22"/>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2"/>
          </p:nvPr>
        </p:nvSpPr>
        <p:spPr/>
        <p:txBody>
          <a:bodyPr/>
          <a:lstStyle>
            <a:extLst/>
          </a:lstStyle>
          <a:p>
            <a:endParaRPr kumimoji="0"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215338" y="0"/>
            <a:ext cx="1037182"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3"/>
          <p:cNvSpPr>
            <a:spLocks noGrp="1"/>
          </p:cNvSpPr>
          <p:nvPr>
            <p:ph type="body" idx="1"/>
          </p:nvPr>
        </p:nvSpPr>
        <p:spPr>
          <a:xfrm>
            <a:off x="304800" y="381000"/>
            <a:ext cx="7839100" cy="5867400"/>
          </a:xfrm>
          <a:prstGeom prst="rect">
            <a:avLst/>
          </a:prstGeom>
        </p:spPr>
        <p:txBody>
          <a:bodyPr vert="horz">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lang="fr-FR" sz="1000">
                <a:solidFill>
                  <a:schemeClr val="tx1">
                    <a:tint val="65000"/>
                  </a:schemeClr>
                </a:solidFill>
              </a:defRPr>
            </a:lvl1pPr>
            <a:extLst/>
          </a:lstStyle>
          <a:p>
            <a:pPr algn="r"/>
            <a:r>
              <a:rPr lang="fr-FR" smtClean="0"/>
              <a:t>28/6/2006</a:t>
            </a:r>
            <a:endParaRPr kumimoji="0" lang="fr-FR" sz="1000">
              <a:solidFill>
                <a:schemeClr val="tx1">
                  <a:tint val="65000"/>
                </a:schemeClr>
              </a:solidFill>
            </a:endParaRPr>
          </a:p>
        </p:txBody>
      </p:sp>
      <p:sp>
        <p:nvSpPr>
          <p:cNvPr id="6" name="Rectangle 6"/>
          <p:cNvSpPr>
            <a:spLocks noGrp="1"/>
          </p:cNvSpPr>
          <p:nvPr>
            <p:ph type="sldNum" sz="quarter" idx="4"/>
          </p:nvPr>
        </p:nvSpPr>
        <p:spPr>
          <a:xfrm>
            <a:off x="8215337" y="5910282"/>
            <a:ext cx="928661" cy="304800"/>
          </a:xfrm>
          <a:prstGeom prst="rect">
            <a:avLst/>
          </a:prstGeom>
        </p:spPr>
        <p:txBody>
          <a:bodyPr vert="horz" anchor="ctr"/>
          <a:lstStyle>
            <a:lvl1pPr algn="ctr" eaLnBrk="1" latinLnBrk="0" hangingPunct="1">
              <a:defRPr kumimoji="0" lang="fr-FR" sz="1400" b="1">
                <a:solidFill>
                  <a:schemeClr val="bg1"/>
                </a:solidFill>
              </a:defRPr>
            </a:lvl1pPr>
            <a:extLst/>
          </a:lstStyle>
          <a:p>
            <a:fld id="{256D3EEF-DE4E-429D-8EC4-DDC531AFF587}" type="slidenum">
              <a:rPr lang="fr-FR" smtClean="0"/>
              <a:pPr/>
              <a:t>‹N°›</a:t>
            </a:fld>
            <a:endParaRPr lang="fr-FR"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lang="fr-FR" sz="1000">
                <a:solidFill>
                  <a:sysClr val="windowText" lastClr="000000"/>
                </a:solidFill>
              </a:defRPr>
            </a:lvl1pPr>
            <a:extLst/>
          </a:lstStyle>
          <a:p>
            <a:endParaRPr kumimoji="0" lang="fr-FR" sz="1000">
              <a:solidFill>
                <a:sysClr val="windowText" lastClr="000000"/>
              </a:solidFill>
            </a:endParaRPr>
          </a:p>
        </p:txBody>
      </p:sp>
      <p:sp>
        <p:nvSpPr>
          <p:cNvPr id="17" name="Titre 28"/>
          <p:cNvSpPr txBox="1">
            <a:spLocks/>
          </p:cNvSpPr>
          <p:nvPr userDrawn="1"/>
        </p:nvSpPr>
        <p:spPr>
          <a:xfrm>
            <a:off x="8209102" y="381000"/>
            <a:ext cx="934898" cy="5867400"/>
          </a:xfrm>
          <a:prstGeom prst="rect">
            <a:avLst/>
          </a:prstGeom>
        </p:spPr>
        <p:txBody>
          <a:bodyPr vert="vert"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600" b="0" i="0" u="none" strike="noStrike" kern="0" cap="small" spc="0" normalizeH="0" baseline="0" noProof="0" dirty="0" smtClean="0">
                <a:ln>
                  <a:noFill/>
                </a:ln>
                <a:solidFill>
                  <a:schemeClr val="bg1"/>
                </a:solidFill>
                <a:effectLst/>
                <a:uLnTx/>
                <a:uFillTx/>
                <a:latin typeface="+mj-lt"/>
                <a:ea typeface="+mj-ea"/>
                <a:cs typeface="+mj-cs"/>
              </a:rPr>
              <a:t>Documentation Technique – Maxpid</a:t>
            </a:r>
            <a:endParaRPr kumimoji="0" lang="fr-FR" sz="1600" b="0" i="0" u="none" strike="noStrike" kern="0" cap="small" spc="0" normalizeH="0" baseline="0" noProof="0" dirty="0">
              <a:ln>
                <a:noFill/>
              </a:ln>
              <a:solidFill>
                <a:schemeClr val="bg1"/>
              </a:solidFill>
              <a:effectLst/>
              <a:uLnTx/>
              <a:uFillTx/>
              <a:latin typeface="+mj-lt"/>
              <a:ea typeface="+mj-ea"/>
              <a:cs typeface="+mj-cs"/>
            </a:endParaRPr>
          </a:p>
        </p:txBody>
      </p:sp>
      <p:pic>
        <p:nvPicPr>
          <p:cNvPr id="2" name="Image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timing>
    <p:tnLst>
      <p:par>
        <p:cTn id="1" dur="indefinite" restart="never" nodeType="tmRoot"/>
      </p:par>
    </p:tnLst>
  </p:timing>
  <p:hf hdr="0" ftr="0" dt="0"/>
  <p:txStyles>
    <p:titleStyle>
      <a:lvl1pPr algn="l" rtl="0" eaLnBrk="1" latinLnBrk="0" hangingPunct="1">
        <a:spcBef>
          <a:spcPct val="0"/>
        </a:spcBef>
        <a:buNone/>
        <a:defRPr kumimoji="0" lang="fr-F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lang="fr-FR" sz="1100">
          <a:solidFill>
            <a:schemeClr val="tx1"/>
          </a:solidFill>
          <a:latin typeface="+mn-lt"/>
          <a:ea typeface="+mn-ea"/>
          <a:cs typeface="+mn-cs"/>
        </a:defRPr>
      </a:lvl1pPr>
      <a:lvl2pPr marL="742950" indent="-285750" algn="l" rtl="0" eaLnBrk="1" latinLnBrk="0" hangingPunct="1">
        <a:spcBef>
          <a:spcPct val="20000"/>
        </a:spcBef>
        <a:buFontTx/>
        <a:buNone/>
        <a:defRPr kumimoji="0" lang="fr-FR" sz="1100">
          <a:solidFill>
            <a:schemeClr val="tx1"/>
          </a:solidFill>
          <a:latin typeface="+mn-lt"/>
          <a:ea typeface="+mn-ea"/>
          <a:cs typeface="+mn-cs"/>
        </a:defRPr>
      </a:lvl2pPr>
      <a:lvl3pPr marL="1143000" indent="-228600" algn="l" rtl="0" eaLnBrk="1" latinLnBrk="0" hangingPunct="1">
        <a:spcBef>
          <a:spcPct val="20000"/>
        </a:spcBef>
        <a:buFontTx/>
        <a:buNone/>
        <a:defRPr kumimoji="0" lang="fr-FR" sz="1100">
          <a:solidFill>
            <a:schemeClr val="tx1"/>
          </a:solidFill>
          <a:latin typeface="+mn-lt"/>
          <a:ea typeface="+mn-ea"/>
          <a:cs typeface="+mn-cs"/>
        </a:defRPr>
      </a:lvl3pPr>
      <a:lvl4pPr marL="1600200" indent="-228600" algn="l" rtl="0" eaLnBrk="1" latinLnBrk="0" hangingPunct="1">
        <a:spcBef>
          <a:spcPct val="20000"/>
        </a:spcBef>
        <a:buFontTx/>
        <a:buNone/>
        <a:defRPr kumimoji="0" lang="fr-FR" sz="1100">
          <a:solidFill>
            <a:schemeClr val="tx1"/>
          </a:solidFill>
          <a:latin typeface="+mn-lt"/>
          <a:ea typeface="+mn-ea"/>
          <a:cs typeface="+mn-cs"/>
        </a:defRPr>
      </a:lvl4pPr>
      <a:lvl5pPr marL="2057400" indent="-228600" algn="l" rtl="0" eaLnBrk="1" latinLnBrk="0" hangingPunct="1">
        <a:spcBef>
          <a:spcPct val="20000"/>
        </a:spcBef>
        <a:buFontTx/>
        <a:buNone/>
        <a:defRPr kumimoji="0"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22.xml"/><Relationship Id="rId5" Type="http://schemas.openxmlformats.org/officeDocument/2006/relationships/slide" Target="slide12.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3854014"/>
            <a:ext cx="8735888" cy="1075184"/>
          </a:xfrm>
        </p:spPr>
        <p:txBody>
          <a:bodyPr>
            <a:normAutofit/>
          </a:bodyPr>
          <a:lstStyle>
            <a:extLst/>
          </a:lstStyle>
          <a:p>
            <a:pPr algn="ctr"/>
            <a:r>
              <a:rPr lang="fr-FR" dirty="0" smtClean="0"/>
              <a:t>Maxpid</a:t>
            </a:r>
            <a:endParaRPr lang="fr-FR" dirty="0"/>
          </a:p>
        </p:txBody>
      </p:sp>
      <p:sp>
        <p:nvSpPr>
          <p:cNvPr id="3" name="Rectangle 3"/>
          <p:cNvSpPr>
            <a:spLocks noGrp="1"/>
          </p:cNvSpPr>
          <p:nvPr>
            <p:ph type="subTitle" idx="4294967295"/>
          </p:nvPr>
        </p:nvSpPr>
        <p:spPr>
          <a:xfrm>
            <a:off x="1357290" y="428604"/>
            <a:ext cx="7500990" cy="3071834"/>
          </a:xfrm>
        </p:spPr>
        <p:txBody>
          <a:bodyPr>
            <a:noAutofit/>
          </a:bodyPr>
          <a:lstStyle>
            <a:extLst/>
          </a:lstStyle>
          <a:p>
            <a:pPr algn="r"/>
            <a:r>
              <a:rPr lang="fr-FR"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rPr>
              <a:t>Documentation Technique</a:t>
            </a:r>
            <a:endParaRPr lang="fr-FR"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endParaRPr>
          </a:p>
        </p:txBody>
      </p:sp>
      <p:sp>
        <p:nvSpPr>
          <p:cNvPr id="5" name="Espace réservé du numéro de diapositive 4"/>
          <p:cNvSpPr>
            <a:spLocks noGrp="1"/>
          </p:cNvSpPr>
          <p:nvPr>
            <p:ph type="sldNum" sz="quarter" idx="11"/>
          </p:nvPr>
        </p:nvSpPr>
        <p:spPr/>
        <p:txBody>
          <a:bodyPr/>
          <a:lstStyle/>
          <a:p>
            <a:pPr algn="r"/>
            <a:fld id="{256D3EEF-DE4E-429D-8EC4-DDC531AFF587}" type="slidenum">
              <a:rPr kumimoji="0" lang="fr-FR" sz="1000" smtClean="0"/>
              <a:pPr algn="r"/>
              <a:t>1</a:t>
            </a:fld>
            <a:endParaRPr kumimoji="0" lang="fr-FR"/>
          </a:p>
        </p:txBody>
      </p:sp>
      <p:pic>
        <p:nvPicPr>
          <p:cNvPr id="6" name="Image 5" descr="MAXPID"/>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7627" t="7030"/>
          <a:stretch>
            <a:fillRect/>
          </a:stretch>
        </p:blipFill>
        <p:spPr bwMode="auto">
          <a:xfrm>
            <a:off x="467544" y="5157192"/>
            <a:ext cx="1755706" cy="132404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10</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a:t>
            </a:r>
            <a:r>
              <a:rPr lang="fr-FR" dirty="0" smtClean="0"/>
              <a:t>du Robot </a:t>
            </a:r>
            <a:r>
              <a:rPr lang="fr-FR" dirty="0" err="1" smtClean="0"/>
              <a:t>planeco</a:t>
            </a:r>
            <a:endParaRPr lang="fr-FR" dirty="0" smtClean="0"/>
          </a:p>
          <a:p>
            <a:r>
              <a:rPr lang="fr-FR" dirty="0" smtClean="0"/>
              <a:t>Diagramme d’exigences</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4100" name="Picture 4" descr="D:\RessourcesTP\Maxpid\SysML\maxpid_robot_de_tri_planeco_sysml_19juillet2013.mdzip\SysML_Requirements_Diagram__Cahier_des_charges_fonctionnel_du_robot_de_tri_Planéco__Diagramme_d'exigences_du_robot_de_tri_Planéc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980728"/>
            <a:ext cx="7987994" cy="403244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RessourcesTP\Maxpid\SysML\maxpid_robot_de_tri_planeco_sysml_19juillet2013.mdzip\SysML_Requirements_Table__Cahier_des_charges_fonctionnel_du_robot_de_tri_Planéco__Tableau_des_exigences_du_robot_de_tri_Planéc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662" y="4676675"/>
            <a:ext cx="5970588" cy="134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654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11</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a:t>
            </a:r>
            <a:r>
              <a:rPr lang="fr-FR" dirty="0" smtClean="0"/>
              <a:t>du Maxpid</a:t>
            </a:r>
          </a:p>
          <a:p>
            <a:r>
              <a:rPr lang="fr-FR" dirty="0" smtClean="0"/>
              <a:t>Diagramme d’exigences</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4099" name="Picture 3" descr="D:\RessourcesTP\Maxpid\SysML\maxpid_robot_de_tri_planeco_sysml_19juillet2013.mdzip\SysML_Requirements_Diagram__Cahier_des_charges_fonctionnel_du_Maxpid__Diagramme_d'exigences_du_Maxp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450" y="980728"/>
            <a:ext cx="7981950" cy="3818169"/>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D:\RessourcesTP\Maxpid\SysML\maxpid_robot_de_tri_planeco_sysml_19juillet2013.mdzip\SysML_Requirements_Table__Cahier_des_charges_fonctionnel_du_Maxpid__Tableau_des_exigences_du_Maxpi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013176"/>
            <a:ext cx="5970588"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73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interne Du </a:t>
            </a:r>
            <a:r>
              <a:rPr lang="fr-FR" dirty="0" err="1" smtClean="0"/>
              <a:t>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12</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34210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13</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Diagramme de blocs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5122" name="Picture 2" descr="D:\RessourcesTP\Maxpid\SysML\maxpid_robot_de_tri_planeco_sysml_19juillet2013.mdzip\SysML_Block_Definition_Diagram__Diagrammes_structurels_du_Maxpid__Diagramme_de_définition_de_blocs_du_Maxp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014081"/>
            <a:ext cx="7833754" cy="212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80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14</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Diagramme de blocs internes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9" name="Picture 3" descr="D:\RessourcesTP\Maxpid\SysML\maxpid_robot_de_tri_planeco_sysml_19juillet2013.mdzip\SysML_Internal_Block_Diagram__Diagrammes_structurels_du_Maxpid__Diagramme_de_blocs_internes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96752"/>
            <a:ext cx="8016864"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741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Diagramme de blocs internes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8" name="Picture 2" descr="D:\RessourcesTP\Maxpid\SysML\maxpid_robot_de_tri_planeco_sysml_19juillet2013.mdzip\SysML_Internal_Block_Diagram__Diagrammes_structurels_du_Maxpid__Diagramme_de_blocs_internes_simplifié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98" y="1268760"/>
            <a:ext cx="8065418"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777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16</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Composants de la chaîne Fonctionnelle</a:t>
            </a:r>
            <a:endParaRPr lang="fr-FR" dirty="0"/>
          </a:p>
        </p:txBody>
      </p:sp>
      <p:sp>
        <p:nvSpPr>
          <p:cNvPr id="20" name="ZoneTexte 1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5" name="Picture 2" descr="D:\RessourcesTP\Maxpid\SysML\maxpid_robot_de_tri_planeco_sysml_19juillet2013.mdzip\SysML_Package_Diagram__Diagrammes_structurels_du_Maxpid__Chaîne_fonctionnelle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6" y="1149896"/>
            <a:ext cx="7999480" cy="472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993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5347320" cy="3240360"/>
          </a:xfrm>
        </p:spPr>
        <p:txBody>
          <a:bodyPr>
            <a:normAutofit/>
          </a:bodyPr>
          <a:lstStyle/>
          <a:p>
            <a:r>
              <a:rPr lang="fr-FR" sz="1600" dirty="0"/>
              <a:t>Les </a:t>
            </a:r>
            <a:r>
              <a:rPr lang="fr-FR" sz="1600" dirty="0" smtClean="0"/>
              <a:t>joints de Oldham </a:t>
            </a:r>
            <a:r>
              <a:rPr lang="fr-FR" sz="1600" dirty="0"/>
              <a:t>sont des </a:t>
            </a:r>
            <a:r>
              <a:rPr lang="fr-FR" sz="1600" dirty="0" smtClean="0"/>
              <a:t>accouplements flexibles </a:t>
            </a:r>
            <a:r>
              <a:rPr lang="fr-FR" sz="1600" dirty="0"/>
              <a:t>à 3 pièces, composés de 2 moyeux et d'un disque de transmission de couple. Les moyeux déterminent </a:t>
            </a:r>
            <a:r>
              <a:rPr lang="fr-FR" sz="1600" dirty="0" smtClean="0"/>
              <a:t>la méthode </a:t>
            </a:r>
            <a:r>
              <a:rPr lang="fr-FR" sz="1600" dirty="0"/>
              <a:t>d'installation et le mode de fixation, les disques déterminent la qualité de transmission.</a:t>
            </a:r>
          </a:p>
          <a:p>
            <a:r>
              <a:rPr lang="fr-FR" sz="1600" dirty="0"/>
              <a:t>Les 4 types de moyeux et les 2 matières de disques qui forment la gamme sont entièrement interchangeables, dans chacune des 9 </a:t>
            </a:r>
            <a:r>
              <a:rPr lang="fr-FR" sz="1600" dirty="0" smtClean="0"/>
              <a:t>tailles proposées</a:t>
            </a:r>
            <a:r>
              <a:rPr lang="fr-FR" sz="1600" dirty="0"/>
              <a:t>. Pour profiter de cette souplesse, les moyeux et les disques sont spécifiés et livrés séparément.</a:t>
            </a:r>
          </a:p>
          <a:p>
            <a:r>
              <a:rPr lang="fr-FR" sz="1600" dirty="0"/>
              <a:t>Les disques sont des éléments qui peuvent être remplacés à un prix raisonnable, en cas d'usure ou de cassure.</a:t>
            </a: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17</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Présentation interne du </a:t>
            </a:r>
            <a:r>
              <a:rPr lang="fr-FR" dirty="0" err="1" smtClean="0"/>
              <a:t>maxpid</a:t>
            </a:r>
            <a:r>
              <a:rPr lang="fr-FR" dirty="0" smtClean="0"/>
              <a:t> – Composants</a:t>
            </a:r>
          </a:p>
          <a:p>
            <a:r>
              <a:rPr lang="fr-FR" dirty="0" smtClean="0"/>
              <a:t>Accouplement par Joint de Oldham</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682" y="3068960"/>
            <a:ext cx="19050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980728"/>
            <a:ext cx="25241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149080"/>
            <a:ext cx="3946704" cy="2708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63" y="4233995"/>
            <a:ext cx="1857605"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682" y="5503540"/>
            <a:ext cx="8382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5430" y="5532114"/>
            <a:ext cx="7810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4085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18</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du </a:t>
            </a:r>
            <a:r>
              <a:rPr lang="fr-FR" dirty="0" err="1"/>
              <a:t>maxpid</a:t>
            </a:r>
            <a:r>
              <a:rPr lang="fr-FR" dirty="0"/>
              <a:t> – Composants</a:t>
            </a:r>
          </a:p>
          <a:p>
            <a:r>
              <a:rPr lang="fr-FR" dirty="0" smtClean="0"/>
              <a:t>Moteur à courant continu</a:t>
            </a:r>
            <a:endParaRPr lang="fr-FR" dirty="0"/>
          </a:p>
          <a:p>
            <a:endParaRPr lang="fr-FR"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196752"/>
            <a:ext cx="7818011"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7682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19</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du </a:t>
            </a:r>
            <a:r>
              <a:rPr lang="fr-FR" dirty="0" err="1"/>
              <a:t>maxpid</a:t>
            </a:r>
            <a:r>
              <a:rPr lang="fr-FR" dirty="0"/>
              <a:t> – Composants</a:t>
            </a:r>
          </a:p>
          <a:p>
            <a:r>
              <a:rPr lang="fr-FR" dirty="0" smtClean="0"/>
              <a:t>Génératrice tachymétrique</a:t>
            </a:r>
            <a:endParaRPr lang="fr-FR" dirty="0"/>
          </a:p>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26289"/>
            <a:ext cx="7305675"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07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normAutofit fontScale="92500" lnSpcReduction="10000"/>
          </a:bodyPr>
          <a:lstStyle/>
          <a:p>
            <a:r>
              <a:rPr lang="fr-FR" dirty="0" smtClean="0">
                <a:hlinkClick r:id="rId2" action="ppaction://hlinksldjump"/>
              </a:rPr>
              <a:t>Présentation générale du Maxpid</a:t>
            </a:r>
            <a:endParaRPr lang="fr-FR" dirty="0">
              <a:hlinkClick r:id="rId2" action="ppaction://hlinksldjump"/>
            </a:endParaRPr>
          </a:p>
        </p:txBody>
      </p:sp>
      <p:sp>
        <p:nvSpPr>
          <p:cNvPr id="6" name="Espace réservé du texte 5"/>
          <p:cNvSpPr>
            <a:spLocks noGrp="1"/>
          </p:cNvSpPr>
          <p:nvPr>
            <p:ph type="body" sz="quarter" idx="15"/>
          </p:nvPr>
        </p:nvSpPr>
        <p:spPr/>
        <p:txBody>
          <a:bodyPr>
            <a:normAutofit fontScale="92500" lnSpcReduction="10000"/>
          </a:bodyPr>
          <a:lstStyle/>
          <a:p>
            <a:r>
              <a:rPr lang="fr-FR" dirty="0">
                <a:hlinkClick r:id="rId3" action="ppaction://hlinksldjump"/>
              </a:rPr>
              <a:t>Mise en œuvre </a:t>
            </a:r>
            <a:r>
              <a:rPr lang="fr-FR" dirty="0" smtClean="0">
                <a:hlinkClick r:id="rId3" action="ppaction://hlinksldjump"/>
              </a:rPr>
              <a:t>du Maxpid</a:t>
            </a:r>
            <a:endParaRPr lang="fr-FR" dirty="0">
              <a:hlinkClick r:id="rId3" action="ppaction://hlinksldjump"/>
            </a:endParaRPr>
          </a:p>
        </p:txBody>
      </p:sp>
      <p:sp>
        <p:nvSpPr>
          <p:cNvPr id="8" name="Espace réservé du texte 7"/>
          <p:cNvSpPr>
            <a:spLocks noGrp="1"/>
          </p:cNvSpPr>
          <p:nvPr>
            <p:ph type="body" sz="quarter" idx="17"/>
          </p:nvPr>
        </p:nvSpPr>
        <p:spPr/>
        <p:txBody>
          <a:bodyPr>
            <a:normAutofit fontScale="92500" lnSpcReduction="10000"/>
          </a:bodyPr>
          <a:lstStyle/>
          <a:p>
            <a:r>
              <a:rPr lang="fr-FR" dirty="0">
                <a:hlinkClick r:id="rId4" action="ppaction://hlinksldjump"/>
              </a:rPr>
              <a:t>Présentation externe </a:t>
            </a:r>
            <a:r>
              <a:rPr lang="fr-FR" dirty="0" smtClean="0">
                <a:hlinkClick r:id="rId4" action="ppaction://hlinksldjump"/>
              </a:rPr>
              <a:t>du Maxpid</a:t>
            </a:r>
            <a:endParaRPr lang="fr-FR" dirty="0">
              <a:hlinkClick r:id="rId4" action="ppaction://hlinksldjump"/>
            </a:endParaRPr>
          </a:p>
        </p:txBody>
      </p:sp>
      <p:sp>
        <p:nvSpPr>
          <p:cNvPr id="10" name="Espace réservé du texte 9"/>
          <p:cNvSpPr>
            <a:spLocks noGrp="1"/>
          </p:cNvSpPr>
          <p:nvPr>
            <p:ph type="body" sz="quarter" idx="19"/>
          </p:nvPr>
        </p:nvSpPr>
        <p:spPr/>
        <p:txBody>
          <a:bodyPr>
            <a:normAutofit fontScale="92500" lnSpcReduction="10000"/>
          </a:bodyPr>
          <a:lstStyle/>
          <a:p>
            <a:r>
              <a:rPr lang="fr-FR" dirty="0">
                <a:hlinkClick r:id="rId5" action="ppaction://hlinksldjump"/>
              </a:rPr>
              <a:t>Présentation interne </a:t>
            </a:r>
            <a:r>
              <a:rPr lang="fr-FR" dirty="0" smtClean="0">
                <a:hlinkClick r:id="rId5" action="ppaction://hlinksldjump"/>
              </a:rPr>
              <a:t>du Maxpid</a:t>
            </a:r>
            <a:endParaRPr lang="fr-FR" dirty="0">
              <a:hlinkClick r:id="rId5" action="ppaction://hlinksldjump"/>
            </a:endParaRPr>
          </a:p>
        </p:txBody>
      </p:sp>
      <p:sp>
        <p:nvSpPr>
          <p:cNvPr id="12" name="Espace réservé du texte 11"/>
          <p:cNvSpPr>
            <a:spLocks noGrp="1"/>
          </p:cNvSpPr>
          <p:nvPr>
            <p:ph type="body" sz="quarter" idx="21"/>
          </p:nvPr>
        </p:nvSpPr>
        <p:spPr/>
        <p:txBody>
          <a:bodyPr>
            <a:normAutofit fontScale="92500" lnSpcReduction="10000"/>
          </a:bodyPr>
          <a:lstStyle/>
          <a:p>
            <a:r>
              <a:rPr lang="fr-FR" dirty="0">
                <a:hlinkClick r:id="rId6" action="ppaction://hlinksldjump"/>
              </a:rPr>
              <a:t>Présentation du logiciel d’acquisition</a:t>
            </a:r>
          </a:p>
        </p:txBody>
      </p:sp>
      <p:sp>
        <p:nvSpPr>
          <p:cNvPr id="14" name="Espace réservé du texte 13"/>
          <p:cNvSpPr>
            <a:spLocks noGrp="1"/>
          </p:cNvSpPr>
          <p:nvPr>
            <p:ph type="body" sz="quarter" idx="23"/>
          </p:nvPr>
        </p:nvSpPr>
        <p:spPr/>
        <p:txBody>
          <a:bodyPr>
            <a:normAutofit fontScale="92500" lnSpcReduction="10000"/>
          </a:bodyPr>
          <a:lstStyle/>
          <a:p>
            <a:endParaRPr lang="fr-FR"/>
          </a:p>
        </p:txBody>
      </p:sp>
      <p:sp>
        <p:nvSpPr>
          <p:cNvPr id="16" name="Espace réservé du texte 15"/>
          <p:cNvSpPr>
            <a:spLocks noGrp="1"/>
          </p:cNvSpPr>
          <p:nvPr>
            <p:ph type="body" sz="quarter" idx="25"/>
          </p:nvPr>
        </p:nvSpPr>
        <p:spPr/>
        <p:txBody>
          <a:bodyPr>
            <a:normAutofit fontScale="92500" lnSpcReduction="10000"/>
          </a:bodyPr>
          <a:lstStyle/>
          <a:p>
            <a:endParaRPr lang="fr-FR"/>
          </a:p>
        </p:txBody>
      </p:sp>
      <p:sp>
        <p:nvSpPr>
          <p:cNvPr id="18" name="Espace réservé du texte 17"/>
          <p:cNvSpPr>
            <a:spLocks noGrp="1"/>
          </p:cNvSpPr>
          <p:nvPr>
            <p:ph type="body" sz="quarter" idx="27"/>
          </p:nvPr>
        </p:nvSpPr>
        <p:spPr/>
        <p:txBody>
          <a:bodyPr>
            <a:normAutofit fontScale="92500" lnSpcReduction="10000"/>
          </a:bodyPr>
          <a:lstStyle/>
          <a:p>
            <a:endParaRPr lang="fr-FR"/>
          </a:p>
        </p:txBody>
      </p:sp>
      <p:sp>
        <p:nvSpPr>
          <p:cNvPr id="20" name="Espace réservé du texte 19"/>
          <p:cNvSpPr>
            <a:spLocks noGrp="1"/>
          </p:cNvSpPr>
          <p:nvPr>
            <p:ph type="body" sz="quarter" idx="29"/>
          </p:nvPr>
        </p:nvSpPr>
        <p:spPr/>
        <p:txBody>
          <a:bodyPr>
            <a:normAutofit fontScale="92500" lnSpcReduction="10000"/>
          </a:bodyPr>
          <a:lstStyle/>
          <a:p>
            <a:endParaRPr lang="fr-FR"/>
          </a:p>
        </p:txBody>
      </p:sp>
      <p:sp>
        <p:nvSpPr>
          <p:cNvPr id="22" name="Espace réservé du texte 21"/>
          <p:cNvSpPr>
            <a:spLocks noGrp="1"/>
          </p:cNvSpPr>
          <p:nvPr>
            <p:ph type="body" sz="quarter" idx="31"/>
          </p:nvPr>
        </p:nvSpPr>
        <p:spPr/>
        <p:txBody>
          <a:bodyPr>
            <a:normAutofit fontScale="92500" lnSpcReduction="10000"/>
          </a:bodyPr>
          <a:lstStyle/>
          <a:p>
            <a:endParaRPr lang="fr-FR"/>
          </a:p>
        </p:txBody>
      </p:sp>
      <p:sp>
        <p:nvSpPr>
          <p:cNvPr id="24" name="Espace réservé du texte 23"/>
          <p:cNvSpPr>
            <a:spLocks noGrp="1"/>
          </p:cNvSpPr>
          <p:nvPr>
            <p:ph type="body" sz="quarter" idx="33"/>
          </p:nvPr>
        </p:nvSpPr>
        <p:spPr/>
        <p:txBody>
          <a:bodyPr>
            <a:normAutofit fontScale="92500" lnSpcReduction="10000"/>
          </a:bodyPr>
          <a:lstStyle/>
          <a:p>
            <a:endParaRPr lang="fr-FR"/>
          </a:p>
        </p:txBody>
      </p:sp>
      <p:sp>
        <p:nvSpPr>
          <p:cNvPr id="26" name="Espace réservé du texte 25"/>
          <p:cNvSpPr>
            <a:spLocks noGrp="1"/>
          </p:cNvSpPr>
          <p:nvPr>
            <p:ph type="body" sz="quarter" idx="35"/>
          </p:nvPr>
        </p:nvSpPr>
        <p:spPr/>
        <p:txBody>
          <a:bodyPr>
            <a:normAutofit fontScale="92500" lnSpcReduction="10000"/>
          </a:bodyPr>
          <a:lstStyle/>
          <a:p>
            <a:endParaRPr lang="fr-FR"/>
          </a:p>
        </p:txBody>
      </p:sp>
      <p:sp>
        <p:nvSpPr>
          <p:cNvPr id="5" name="Espace réservé du texte 4"/>
          <p:cNvSpPr>
            <a:spLocks noGrp="1"/>
          </p:cNvSpPr>
          <p:nvPr>
            <p:ph type="body" sz="quarter" idx="14"/>
          </p:nvPr>
        </p:nvSpPr>
        <p:spPr/>
        <p:txBody>
          <a:bodyPr>
            <a:normAutofit fontScale="92500" lnSpcReduction="10000"/>
          </a:bodyPr>
          <a:lstStyle/>
          <a:p>
            <a:endParaRPr lang="fr-FR" dirty="0"/>
          </a:p>
        </p:txBody>
      </p:sp>
      <p:sp>
        <p:nvSpPr>
          <p:cNvPr id="7" name="Espace réservé du texte 6"/>
          <p:cNvSpPr>
            <a:spLocks noGrp="1"/>
          </p:cNvSpPr>
          <p:nvPr>
            <p:ph type="body" sz="quarter" idx="16"/>
          </p:nvPr>
        </p:nvSpPr>
        <p:spPr/>
        <p:txBody>
          <a:bodyPr>
            <a:normAutofit fontScale="92500" lnSpcReduction="10000"/>
          </a:bodyPr>
          <a:lstStyle/>
          <a:p>
            <a:endParaRPr lang="fr-FR"/>
          </a:p>
        </p:txBody>
      </p:sp>
      <p:sp>
        <p:nvSpPr>
          <p:cNvPr id="9" name="Espace réservé du texte 8"/>
          <p:cNvSpPr>
            <a:spLocks noGrp="1"/>
          </p:cNvSpPr>
          <p:nvPr>
            <p:ph type="body" sz="quarter" idx="18"/>
          </p:nvPr>
        </p:nvSpPr>
        <p:spPr/>
        <p:txBody>
          <a:bodyPr>
            <a:normAutofit fontScale="92500" lnSpcReduction="10000"/>
          </a:bodyPr>
          <a:lstStyle/>
          <a:p>
            <a:endParaRPr lang="fr-FR"/>
          </a:p>
        </p:txBody>
      </p:sp>
      <p:sp>
        <p:nvSpPr>
          <p:cNvPr id="11" name="Espace réservé du texte 10"/>
          <p:cNvSpPr>
            <a:spLocks noGrp="1"/>
          </p:cNvSpPr>
          <p:nvPr>
            <p:ph type="body" sz="quarter" idx="20"/>
          </p:nvPr>
        </p:nvSpPr>
        <p:spPr/>
        <p:txBody>
          <a:bodyPr>
            <a:normAutofit fontScale="92500" lnSpcReduction="10000"/>
          </a:bodyPr>
          <a:lstStyle/>
          <a:p>
            <a:endParaRPr lang="fr-FR"/>
          </a:p>
        </p:txBody>
      </p:sp>
      <p:sp>
        <p:nvSpPr>
          <p:cNvPr id="13" name="Espace réservé du texte 12"/>
          <p:cNvSpPr>
            <a:spLocks noGrp="1"/>
          </p:cNvSpPr>
          <p:nvPr>
            <p:ph type="body" sz="quarter" idx="22"/>
          </p:nvPr>
        </p:nvSpPr>
        <p:spPr/>
        <p:txBody>
          <a:bodyPr>
            <a:normAutofit fontScale="92500" lnSpcReduction="10000"/>
          </a:bodyPr>
          <a:lstStyle/>
          <a:p>
            <a:endParaRPr lang="fr-FR"/>
          </a:p>
        </p:txBody>
      </p:sp>
      <p:sp>
        <p:nvSpPr>
          <p:cNvPr id="15" name="Espace réservé du texte 14"/>
          <p:cNvSpPr>
            <a:spLocks noGrp="1"/>
          </p:cNvSpPr>
          <p:nvPr>
            <p:ph type="body" sz="quarter" idx="24"/>
          </p:nvPr>
        </p:nvSpPr>
        <p:spPr/>
        <p:txBody>
          <a:bodyPr>
            <a:normAutofit fontScale="92500" lnSpcReduction="10000"/>
          </a:bodyPr>
          <a:lstStyle/>
          <a:p>
            <a:endParaRPr lang="fr-FR"/>
          </a:p>
        </p:txBody>
      </p:sp>
      <p:sp>
        <p:nvSpPr>
          <p:cNvPr id="17" name="Espace réservé du texte 16"/>
          <p:cNvSpPr>
            <a:spLocks noGrp="1"/>
          </p:cNvSpPr>
          <p:nvPr>
            <p:ph type="body" sz="quarter" idx="26"/>
          </p:nvPr>
        </p:nvSpPr>
        <p:spPr/>
        <p:txBody>
          <a:bodyPr>
            <a:normAutofit fontScale="92500" lnSpcReduction="10000"/>
          </a:bodyPr>
          <a:lstStyle/>
          <a:p>
            <a:endParaRPr lang="fr-FR"/>
          </a:p>
        </p:txBody>
      </p:sp>
      <p:sp>
        <p:nvSpPr>
          <p:cNvPr id="19" name="Espace réservé du texte 18"/>
          <p:cNvSpPr>
            <a:spLocks noGrp="1"/>
          </p:cNvSpPr>
          <p:nvPr>
            <p:ph type="body" sz="quarter" idx="28"/>
          </p:nvPr>
        </p:nvSpPr>
        <p:spPr/>
        <p:txBody>
          <a:bodyPr>
            <a:normAutofit fontScale="92500" lnSpcReduction="10000"/>
          </a:bodyPr>
          <a:lstStyle/>
          <a:p>
            <a:endParaRPr lang="fr-FR"/>
          </a:p>
        </p:txBody>
      </p:sp>
      <p:sp>
        <p:nvSpPr>
          <p:cNvPr id="21" name="Espace réservé du texte 20"/>
          <p:cNvSpPr>
            <a:spLocks noGrp="1"/>
          </p:cNvSpPr>
          <p:nvPr>
            <p:ph type="body" sz="quarter" idx="30"/>
          </p:nvPr>
        </p:nvSpPr>
        <p:spPr/>
        <p:txBody>
          <a:bodyPr>
            <a:normAutofit fontScale="92500" lnSpcReduction="10000"/>
          </a:bodyPr>
          <a:lstStyle/>
          <a:p>
            <a:endParaRPr lang="fr-FR"/>
          </a:p>
        </p:txBody>
      </p:sp>
      <p:sp>
        <p:nvSpPr>
          <p:cNvPr id="23" name="Espace réservé du texte 22"/>
          <p:cNvSpPr>
            <a:spLocks noGrp="1"/>
          </p:cNvSpPr>
          <p:nvPr>
            <p:ph type="body" sz="quarter" idx="32"/>
          </p:nvPr>
        </p:nvSpPr>
        <p:spPr/>
        <p:txBody>
          <a:bodyPr>
            <a:normAutofit fontScale="92500" lnSpcReduction="10000"/>
          </a:bodyPr>
          <a:lstStyle/>
          <a:p>
            <a:endParaRPr lang="fr-FR"/>
          </a:p>
        </p:txBody>
      </p:sp>
      <p:sp>
        <p:nvSpPr>
          <p:cNvPr id="25" name="Espace réservé du texte 24"/>
          <p:cNvSpPr>
            <a:spLocks noGrp="1"/>
          </p:cNvSpPr>
          <p:nvPr>
            <p:ph type="body" sz="quarter" idx="34"/>
          </p:nvPr>
        </p:nvSpPr>
        <p:spPr/>
        <p:txBody>
          <a:bodyPr>
            <a:normAutofit fontScale="92500" lnSpcReduction="10000"/>
          </a:bodyPr>
          <a:lstStyle/>
          <a:p>
            <a:endParaRPr lang="fr-FR"/>
          </a:p>
        </p:txBody>
      </p:sp>
      <p:sp>
        <p:nvSpPr>
          <p:cNvPr id="27" name="Espace réservé du texte 26"/>
          <p:cNvSpPr>
            <a:spLocks noGrp="1"/>
          </p:cNvSpPr>
          <p:nvPr>
            <p:ph type="body" sz="quarter" idx="36"/>
          </p:nvPr>
        </p:nvSpPr>
        <p:spPr/>
        <p:txBody>
          <a:bodyPr>
            <a:normAutofit fontScale="92500" lnSpcReduction="10000"/>
          </a:bodyPr>
          <a:lstStyle/>
          <a:p>
            <a:endParaRPr lang="fr-FR"/>
          </a:p>
        </p:txBody>
      </p:sp>
      <p:sp>
        <p:nvSpPr>
          <p:cNvPr id="28" name="Espace réservé du texte 27"/>
          <p:cNvSpPr>
            <a:spLocks noGrp="1"/>
          </p:cNvSpPr>
          <p:nvPr>
            <p:ph type="body" sz="quarter" idx="37"/>
          </p:nvPr>
        </p:nvSpPr>
        <p:spPr/>
        <p:txBody>
          <a:bodyPr/>
          <a:lstStyle/>
          <a:p>
            <a:endParaRPr lang="fr-FR"/>
          </a:p>
        </p:txBody>
      </p:sp>
      <p:sp>
        <p:nvSpPr>
          <p:cNvPr id="29" name="Espace réservé du texte 28"/>
          <p:cNvSpPr>
            <a:spLocks noGrp="1"/>
          </p:cNvSpPr>
          <p:nvPr>
            <p:ph type="body" sz="quarter" idx="38"/>
          </p:nvPr>
        </p:nvSpPr>
        <p:spPr/>
        <p:txBody>
          <a:bodyPr>
            <a:normAutofit fontScale="92500" lnSpcReduction="10000"/>
          </a:bodyPr>
          <a:lstStyle/>
          <a:p>
            <a:endParaRPr lang="fr-FR"/>
          </a:p>
        </p:txBody>
      </p:sp>
      <p:sp>
        <p:nvSpPr>
          <p:cNvPr id="2" name="Espace réservé du numéro de diapositive 1"/>
          <p:cNvSpPr>
            <a:spLocks noGrp="1"/>
          </p:cNvSpPr>
          <p:nvPr>
            <p:ph type="sldNum" sz="quarter" idx="40"/>
          </p:nvPr>
        </p:nvSpPr>
        <p:spPr/>
        <p:txBody>
          <a:bodyPr/>
          <a:lstStyle/>
          <a:p>
            <a:pPr algn="r"/>
            <a:fld id="{256D3EEF-DE4E-429D-8EC4-DDC531AFF587}" type="slidenum">
              <a:rPr kumimoji="0" lang="fr-FR" sz="1000" smtClean="0"/>
              <a:pPr algn="r"/>
              <a:t>2</a:t>
            </a:fld>
            <a:endParaRPr kumimoji="0" lang="fr-FR"/>
          </a:p>
        </p:txBody>
      </p:sp>
      <p:sp>
        <p:nvSpPr>
          <p:cNvPr id="4" name="Titre 3"/>
          <p:cNvSpPr>
            <a:spLocks noGrp="1"/>
          </p:cNvSpPr>
          <p:nvPr>
            <p:ph type="ctrTitle" idx="4294967295"/>
          </p:nvPr>
        </p:nvSpPr>
        <p:spPr>
          <a:xfrm>
            <a:off x="0" y="4114800"/>
            <a:ext cx="7239000" cy="533400"/>
          </a:xfrm>
          <a:prstGeom prst="rect">
            <a:avLst/>
          </a:prstGeom>
        </p:spPr>
        <p:txBody>
          <a:bodyPr/>
          <a:lstStyle/>
          <a:p>
            <a:r>
              <a:rPr dirty="0" smtClean="0"/>
              <a:t>Plan</a:t>
            </a:r>
            <a:endParaRPr lang="fr-FR" dirty="0"/>
          </a:p>
        </p:txBody>
      </p:sp>
      <p:sp>
        <p:nvSpPr>
          <p:cNvPr id="30" name="ZoneTexte 29">
            <a:hlinkClick r:id="rId7"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20</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du </a:t>
            </a:r>
            <a:r>
              <a:rPr lang="fr-FR" dirty="0" err="1"/>
              <a:t>maxpid</a:t>
            </a:r>
            <a:r>
              <a:rPr lang="fr-FR" dirty="0"/>
              <a:t> – Composants</a:t>
            </a:r>
          </a:p>
          <a:p>
            <a:r>
              <a:rPr lang="fr-FR" dirty="0" smtClean="0"/>
              <a:t>Potentiomètre rotatif</a:t>
            </a:r>
            <a:endParaRPr lang="fr-FR" dirty="0"/>
          </a:p>
          <a:p>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96753"/>
            <a:ext cx="3744416" cy="4659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989" y="1290366"/>
            <a:ext cx="3778219" cy="460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260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21</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du </a:t>
            </a:r>
            <a:r>
              <a:rPr lang="fr-FR" dirty="0" err="1"/>
              <a:t>maxpid</a:t>
            </a:r>
            <a:r>
              <a:rPr lang="fr-FR" dirty="0"/>
              <a:t> – Composants</a:t>
            </a:r>
          </a:p>
          <a:p>
            <a:r>
              <a:rPr lang="fr-FR" dirty="0" smtClean="0"/>
              <a:t>Vis à billes</a:t>
            </a:r>
            <a:endParaRPr lang="fr-FR" dirty="0"/>
          </a:p>
          <a:p>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85" y="3068960"/>
            <a:ext cx="2856065"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751" y="1052736"/>
            <a:ext cx="6163885"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8007" t="30393"/>
          <a:stretch/>
        </p:blipFill>
        <p:spPr bwMode="auto">
          <a:xfrm>
            <a:off x="3167563" y="4509120"/>
            <a:ext cx="5721816" cy="1796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2654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a:t>Présentation du logiciel d’acquisition</a:t>
            </a:r>
            <a:br>
              <a:rPr lang="fr-FR" dirty="0"/>
            </a:br>
            <a:endParaRPr lang="fr-FR" dirty="0"/>
          </a:p>
        </p:txBody>
      </p:sp>
      <p:sp>
        <p:nvSpPr>
          <p:cNvPr id="3" name="Espace réservé du numéro de diapositive 2"/>
          <p:cNvSpPr>
            <a:spLocks noGrp="1"/>
          </p:cNvSpPr>
          <p:nvPr>
            <p:ph type="sldNum" sz="quarter" idx="12"/>
          </p:nvPr>
        </p:nvSpPr>
        <p:spPr/>
        <p:txBody>
          <a:bodyPr/>
          <a:lstStyle/>
          <a:p>
            <a:fld id="{256D3EEF-DE4E-429D-8EC4-DDC531AFF587}" type="slidenum">
              <a:rPr lang="fr-FR" smtClean="0"/>
              <a:pPr/>
              <a:t>22</a:t>
            </a:fld>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771198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291536" cy="5544616"/>
          </a:xfrm>
        </p:spPr>
        <p:txBody>
          <a:bodyPr>
            <a:normAutofit lnSpcReduction="10000"/>
          </a:bodyPr>
          <a:lstStyle/>
          <a:p>
            <a:r>
              <a:rPr lang="fr-FR" dirty="0"/>
              <a:t>Présentation du </a:t>
            </a:r>
            <a:r>
              <a:rPr lang="fr-FR" dirty="0" smtClean="0"/>
              <a:t>Maxpid</a:t>
            </a:r>
            <a:endParaRPr lang="fr-FR" dirty="0"/>
          </a:p>
          <a:p>
            <a:pPr lvl="1"/>
            <a:r>
              <a:rPr lang="fr-FR" dirty="0" smtClean="0"/>
              <a:t>En </a:t>
            </a:r>
            <a:r>
              <a:rPr lang="fr-FR" dirty="0"/>
              <a:t>cliquant sur le bouton </a:t>
            </a:r>
            <a:r>
              <a:rPr lang="fr-FR" dirty="0" smtClean="0"/>
              <a:t>             , vous </a:t>
            </a:r>
            <a:r>
              <a:rPr lang="fr-FR" dirty="0"/>
              <a:t>pourrez visualiser des vidéos permettant de voir le Maxpid en situation industrielle.</a:t>
            </a:r>
          </a:p>
          <a:p>
            <a:pPr lvl="1"/>
            <a:r>
              <a:rPr lang="fr-FR" dirty="0"/>
              <a:t>En revenant au menu principal et en allant dans le menu Documents Maxpid, vous trouverez des informations sur les différents constituants. </a:t>
            </a:r>
            <a:endParaRPr lang="fr-FR" dirty="0" smtClean="0"/>
          </a:p>
          <a:p>
            <a:pPr lvl="1"/>
            <a:endParaRPr lang="fr-FR" dirty="0"/>
          </a:p>
          <a:p>
            <a:r>
              <a:rPr lang="fr-FR" dirty="0" smtClean="0"/>
              <a:t>Mise en mouvement rapide</a:t>
            </a:r>
          </a:p>
          <a:p>
            <a:pPr lvl="1"/>
            <a:r>
              <a:rPr lang="fr-FR" dirty="0" smtClean="0"/>
              <a:t>Menu «</a:t>
            </a:r>
            <a:r>
              <a:rPr lang="fr-FR" dirty="0"/>
              <a:t> Pilotage Maxpid </a:t>
            </a:r>
            <a:r>
              <a:rPr lang="fr-FR" dirty="0" smtClean="0"/>
              <a:t>»</a:t>
            </a:r>
          </a:p>
          <a:p>
            <a:pPr lvl="1"/>
            <a:r>
              <a:rPr lang="fr-FR" dirty="0" smtClean="0"/>
              <a:t>Si </a:t>
            </a:r>
            <a:r>
              <a:rPr lang="fr-FR" dirty="0"/>
              <a:t>ce n’est pas déjà le cas, établir la connexion logicielle entre le Maxpid et le </a:t>
            </a:r>
            <a:r>
              <a:rPr lang="fr-FR" dirty="0" smtClean="0"/>
              <a:t>logiciel</a:t>
            </a:r>
          </a:p>
          <a:p>
            <a:pPr lvl="1"/>
            <a:r>
              <a:rPr lang="fr-FR" dirty="0" smtClean="0"/>
              <a:t>Aller </a:t>
            </a:r>
            <a:r>
              <a:rPr lang="fr-FR" dirty="0"/>
              <a:t>dans le </a:t>
            </a:r>
            <a:r>
              <a:rPr lang="fr-FR" dirty="0" smtClean="0"/>
              <a:t>menu         </a:t>
            </a:r>
            <a:r>
              <a:rPr lang="fr-FR" dirty="0"/>
              <a:t>et remettre les paramètres par défaut </a:t>
            </a:r>
            <a:endParaRPr lang="fr-FR" dirty="0" smtClean="0"/>
          </a:p>
          <a:p>
            <a:pPr lvl="1"/>
            <a:r>
              <a:rPr lang="fr-FR" dirty="0" smtClean="0"/>
              <a:t>Valider</a:t>
            </a:r>
          </a:p>
          <a:p>
            <a:pPr lvl="1"/>
            <a:r>
              <a:rPr lang="fr-FR" dirty="0" smtClean="0"/>
              <a:t>En </a:t>
            </a:r>
            <a:r>
              <a:rPr lang="fr-FR" dirty="0"/>
              <a:t>utilisant les flèches  observer le comportement du système.</a:t>
            </a:r>
          </a:p>
          <a:p>
            <a:endParaRPr lang="fr-FR" dirty="0"/>
          </a:p>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23</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a:t>
            </a:r>
            <a:r>
              <a:rPr lang="fr-FR" dirty="0" smtClean="0"/>
              <a:t>d’acquisition</a:t>
            </a:r>
          </a:p>
          <a:p>
            <a:r>
              <a:rPr lang="fr-FR" dirty="0" smtClean="0"/>
              <a:t>Présentation du </a:t>
            </a:r>
            <a:r>
              <a:rPr lang="fr-FR" dirty="0" err="1" smtClean="0"/>
              <a:t>maxpid</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6" name="Image 5"/>
          <p:cNvPicPr/>
          <p:nvPr/>
        </p:nvPicPr>
        <p:blipFill>
          <a:blip r:embed="rId3" cstate="print"/>
          <a:stretch>
            <a:fillRect/>
          </a:stretch>
        </p:blipFill>
        <p:spPr>
          <a:xfrm>
            <a:off x="3851471" y="1362837"/>
            <a:ext cx="648970" cy="267970"/>
          </a:xfrm>
          <a:prstGeom prst="rect">
            <a:avLst/>
          </a:prstGeom>
        </p:spPr>
      </p:pic>
      <p:pic>
        <p:nvPicPr>
          <p:cNvPr id="7" name="Image 6"/>
          <p:cNvPicPr/>
          <p:nvPr/>
        </p:nvPicPr>
        <p:blipFill>
          <a:blip r:embed="rId4" cstate="print"/>
          <a:stretch>
            <a:fillRect/>
          </a:stretch>
        </p:blipFill>
        <p:spPr>
          <a:xfrm>
            <a:off x="7452320" y="4005064"/>
            <a:ext cx="338455" cy="572135"/>
          </a:xfrm>
          <a:prstGeom prst="rect">
            <a:avLst/>
          </a:prstGeom>
        </p:spPr>
      </p:pic>
      <p:pic>
        <p:nvPicPr>
          <p:cNvPr id="8" name="Image 7"/>
          <p:cNvPicPr/>
          <p:nvPr/>
        </p:nvPicPr>
        <p:blipFill>
          <a:blip r:embed="rId5" cstate="print"/>
          <a:stretch>
            <a:fillRect/>
          </a:stretch>
        </p:blipFill>
        <p:spPr>
          <a:xfrm>
            <a:off x="3131840" y="4797152"/>
            <a:ext cx="419100" cy="409575"/>
          </a:xfrm>
          <a:prstGeom prst="rect">
            <a:avLst/>
          </a:prstGeom>
        </p:spPr>
      </p:pic>
      <p:pic>
        <p:nvPicPr>
          <p:cNvPr id="9" name="Image 8"/>
          <p:cNvPicPr/>
          <p:nvPr/>
        </p:nvPicPr>
        <p:blipFill>
          <a:blip r:embed="rId6" cstate="print"/>
          <a:stretch>
            <a:fillRect/>
          </a:stretch>
        </p:blipFill>
        <p:spPr>
          <a:xfrm>
            <a:off x="1907704" y="5126707"/>
            <a:ext cx="371475" cy="390525"/>
          </a:xfrm>
          <a:prstGeom prst="rect">
            <a:avLst/>
          </a:prstGeom>
        </p:spPr>
      </p:pic>
      <p:pic>
        <p:nvPicPr>
          <p:cNvPr id="11" name="Image 10"/>
          <p:cNvPicPr/>
          <p:nvPr/>
        </p:nvPicPr>
        <p:blipFill>
          <a:blip r:embed="rId7" cstate="print"/>
          <a:stretch>
            <a:fillRect/>
          </a:stretch>
        </p:blipFill>
        <p:spPr>
          <a:xfrm>
            <a:off x="7354847" y="5805264"/>
            <a:ext cx="533400" cy="257175"/>
          </a:xfrm>
          <a:prstGeom prst="rect">
            <a:avLst/>
          </a:prstGeom>
        </p:spPr>
      </p:pic>
    </p:spTree>
    <p:extLst>
      <p:ext uri="{BB962C8B-B14F-4D97-AF65-F5344CB8AC3E}">
        <p14:creationId xmlns:p14="http://schemas.microsoft.com/office/powerpoint/2010/main" val="1069924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5760640"/>
          </a:xfrm>
        </p:spPr>
        <p:txBody>
          <a:bodyPr>
            <a:normAutofit/>
          </a:bodyPr>
          <a:lstStyle/>
          <a:p>
            <a:pPr lvl="0"/>
            <a:endParaRPr lang="fr-FR" sz="20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24</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p>
          <a:p>
            <a:r>
              <a:rPr lang="fr-FR" dirty="0"/>
              <a:t>Présentation du </a:t>
            </a:r>
            <a:r>
              <a:rPr lang="fr-FR" dirty="0" err="1"/>
              <a:t>maxpid</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651410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générale du 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9457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4</a:t>
            </a:fld>
            <a:endParaRPr lang="fr-FR" dirty="0"/>
          </a:p>
        </p:txBody>
      </p:sp>
      <p:sp>
        <p:nvSpPr>
          <p:cNvPr id="4" name="Espace réservé du texte 3"/>
          <p:cNvSpPr>
            <a:spLocks noGrp="1"/>
          </p:cNvSpPr>
          <p:nvPr>
            <p:ph type="body" sz="quarter" idx="13"/>
          </p:nvPr>
        </p:nvSpPr>
        <p:spPr/>
        <p:txBody>
          <a:bodyPr>
            <a:normAutofit/>
          </a:bodyPr>
          <a:lstStyle/>
          <a:p>
            <a:r>
              <a:rPr lang="fr-FR" dirty="0"/>
              <a:t>Présentation générale </a:t>
            </a:r>
            <a:r>
              <a:rPr lang="fr-FR" dirty="0" smtClean="0"/>
              <a:t>du Maxpid</a:t>
            </a:r>
            <a:endParaRPr lang="fr-FR" dirty="0"/>
          </a:p>
        </p:txBody>
      </p:sp>
      <p:sp>
        <p:nvSpPr>
          <p:cNvPr id="9" name="Espace réservé du contenu 8"/>
          <p:cNvSpPr>
            <a:spLocks noGrp="1"/>
          </p:cNvSpPr>
          <p:nvPr>
            <p:ph sz="quarter" idx="15"/>
          </p:nvPr>
        </p:nvSpPr>
        <p:spPr/>
        <p:txBody>
          <a:bodyPr>
            <a:normAutofit/>
          </a:bodyPr>
          <a:lstStyle/>
          <a:p>
            <a:pPr algn="just"/>
            <a:r>
              <a:rPr lang="fr-FR" sz="1800" dirty="0"/>
              <a:t>La chaîne fonctionnelle MAXPID est un élément réel d’un robot 3 axes et équipé à son extrémité d’une pince de préhension dotée d’une rotation de poignée et parfois d’une allonge télescopique de même axe. Ce type de robot est utilisable avec des adaptations dans plusieurs domaines d’application, dont la cueillette de fruits</a:t>
            </a:r>
            <a:r>
              <a:rPr lang="fr-FR" sz="1800" dirty="0" smtClean="0"/>
              <a:t>.</a:t>
            </a:r>
          </a:p>
          <a:p>
            <a:r>
              <a:rPr lang="fr-FR" sz="1800" dirty="0"/>
              <a:t>L’intérêt de ce robot est d’augmenter les rendements de production en évitant à l’agriculteur des mouvements répétitifs et en sélectionnant les fruits en fonction de l’endroit de la vente </a:t>
            </a:r>
            <a:r>
              <a:rPr lang="fr-FR" sz="1800" dirty="0" smtClean="0"/>
              <a:t>:</a:t>
            </a:r>
          </a:p>
          <a:p>
            <a:pPr lvl="1"/>
            <a:r>
              <a:rPr lang="fr-FR" sz="1400" dirty="0" smtClean="0"/>
              <a:t>Fruits </a:t>
            </a:r>
            <a:r>
              <a:rPr lang="fr-FR" sz="1400" dirty="0"/>
              <a:t>mûrs pour un acheminement de 24h sur le lieu de </a:t>
            </a:r>
            <a:r>
              <a:rPr lang="fr-FR" sz="1400" dirty="0" smtClean="0"/>
              <a:t>distribution </a:t>
            </a:r>
          </a:p>
          <a:p>
            <a:pPr lvl="1"/>
            <a:r>
              <a:rPr lang="fr-FR" sz="1400" dirty="0" smtClean="0"/>
              <a:t>Fruits </a:t>
            </a:r>
            <a:r>
              <a:rPr lang="fr-FR" sz="1400" dirty="0"/>
              <a:t>moins mûrs pour un acheminement de 48 à 72h sur le lieu de distribution</a:t>
            </a:r>
          </a:p>
          <a:p>
            <a:r>
              <a:rPr lang="fr-FR" sz="1800" dirty="0" smtClean="0"/>
              <a:t>Pour </a:t>
            </a:r>
            <a:r>
              <a:rPr lang="fr-FR" sz="1800" dirty="0"/>
              <a:t>des raisons de conception et de coût de production, le constructeur a choisi d’équiper le mouvement de l’épaule, du coude et du poignet avec le même système mécanique (cinématique, dynamique et motorisation).</a:t>
            </a:r>
          </a:p>
          <a:p>
            <a:pPr algn="just"/>
            <a:endParaRPr lang="fr-FR" sz="1800" dirty="0"/>
          </a:p>
        </p:txBody>
      </p:sp>
      <p:pic>
        <p:nvPicPr>
          <p:cNvPr id="5" name="Imag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6673" y="4722222"/>
            <a:ext cx="6419664" cy="2163162"/>
          </a:xfrm>
          <a:prstGeom prst="rect">
            <a:avLst/>
          </a:prstGeom>
          <a:noFill/>
          <a:ln>
            <a:noFill/>
          </a:ln>
        </p:spPr>
      </p:pic>
    </p:spTree>
    <p:extLst>
      <p:ext uri="{BB962C8B-B14F-4D97-AF65-F5344CB8AC3E}">
        <p14:creationId xmlns:p14="http://schemas.microsoft.com/office/powerpoint/2010/main" val="327066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cas d’utilisation</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1026" name="Picture 2" descr="D:\RessourcesTP\Maxpid\SysML\maxpid_robot_de_tri_planeco_sysml_19juillet2013.mdzip\SysML_Use_Case_Diagram__Diagrammes_comportementaux_du_Maxpid__Diagramme_de_cas_d'utilisation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45" y="3908150"/>
            <a:ext cx="5776220" cy="26171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RessourcesTP\Maxpid\SysML\maxpid_robot_de_tri_planeco_sysml_19juillet2013.mdzip\SysML_Use_Case_Diagram__Diagrammes_comportementaux_du_robot_de_tri_Planéco__Diagramme_de_cas_d'utilisation_du_robot_de_tri_Planéc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62" y="1124744"/>
            <a:ext cx="6656387" cy="260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957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6</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contexte</a:t>
            </a:r>
            <a:endParaRPr lang="fr-FR" dirty="0"/>
          </a:p>
        </p:txBody>
      </p:sp>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2050" name="Picture 2" descr="D:\RessourcesTP\Maxpid\SysML\maxpid_robot_de_tri_planeco_sysml_19juillet2013.mdzip\SysML_Block_Definition_Diagram__Contexte_du_Maxpid__Diagramme_de_contexte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80" y="1268760"/>
            <a:ext cx="6958552" cy="472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36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Mise en œuvre du </a:t>
            </a:r>
            <a:r>
              <a:rPr lang="fr-FR" dirty="0" err="1" smtClean="0"/>
              <a:t>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7</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693178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r>
              <a:rPr lang="fr-FR" dirty="0" smtClean="0"/>
              <a:t>Allumer le bouton rouge situé sur le côte gauche du Maxpid</a:t>
            </a:r>
          </a:p>
          <a:p>
            <a:r>
              <a:rPr lang="fr-FR" dirty="0" smtClean="0"/>
              <a:t>Lancer le logiciel </a:t>
            </a:r>
          </a:p>
          <a:p>
            <a:pPr lvl="1"/>
            <a:r>
              <a:rPr lang="fr-FR" dirty="0"/>
              <a:t>D</a:t>
            </a:r>
            <a:r>
              <a:rPr lang="fr-FR" dirty="0" smtClean="0"/>
              <a:t>ossier TP CPGE sur le bureau</a:t>
            </a:r>
          </a:p>
          <a:p>
            <a:pPr lvl="1"/>
            <a:r>
              <a:rPr lang="fr-FR" dirty="0" smtClean="0"/>
              <a:t>Maxpid</a:t>
            </a:r>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8</a:t>
            </a:fld>
            <a:endParaRPr kumimoji="0" lang="fr-FR"/>
          </a:p>
        </p:txBody>
      </p:sp>
      <p:sp>
        <p:nvSpPr>
          <p:cNvPr id="4" name="Espace réservé du texte 3"/>
          <p:cNvSpPr>
            <a:spLocks noGrp="1"/>
          </p:cNvSpPr>
          <p:nvPr>
            <p:ph type="body" sz="quarter" idx="13"/>
          </p:nvPr>
        </p:nvSpPr>
        <p:spPr/>
        <p:txBody>
          <a:bodyPr/>
          <a:lstStyle/>
          <a:p>
            <a:r>
              <a:rPr lang="fr-FR" dirty="0" smtClean="0"/>
              <a:t>Mise sous tension</a:t>
            </a:r>
            <a:endParaRPr lang="fr-FR" dirty="0"/>
          </a:p>
        </p:txBody>
      </p:sp>
      <p:sp>
        <p:nvSpPr>
          <p:cNvPr id="28" name="ZoneTexte 27">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2830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externe Du </a:t>
            </a:r>
            <a:r>
              <a:rPr lang="fr-FR" dirty="0" err="1" smtClean="0"/>
              <a:t>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9</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295037969"/>
      </p:ext>
    </p:extLst>
  </p:cSld>
  <p:clrMapOvr>
    <a:masterClrMapping/>
  </p:clrMapOvr>
</p:sld>
</file>

<file path=ppt/theme/theme1.xml><?xml version="1.0" encoding="utf-8"?>
<a:theme xmlns:a="http://schemas.openxmlformats.org/drawingml/2006/main" name="Plaquette commercial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593</Words>
  <Application>Microsoft Office PowerPoint</Application>
  <PresentationFormat>Affichage à l'écran (4:3)</PresentationFormat>
  <Paragraphs>109</Paragraphs>
  <Slides>24</Slides>
  <Notes>1</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Plaquette commerciale</vt:lpstr>
      <vt:lpstr>Maxpid</vt:lpstr>
      <vt:lpstr>Plan</vt:lpstr>
      <vt:lpstr>Présentation générale du Maxpid</vt:lpstr>
      <vt:lpstr>Présentation PowerPoint</vt:lpstr>
      <vt:lpstr>Présentation PowerPoint</vt:lpstr>
      <vt:lpstr>Présentation PowerPoint</vt:lpstr>
      <vt:lpstr>Mise en œuvre du maxpid</vt:lpstr>
      <vt:lpstr>Présentation PowerPoint</vt:lpstr>
      <vt:lpstr>Présentation externe Du maxpid</vt:lpstr>
      <vt:lpstr>Présentation PowerPoint</vt:lpstr>
      <vt:lpstr>Présentation PowerPoint</vt:lpstr>
      <vt:lpstr>Présentation interne Du maxpid</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du logiciel d’acquisition </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DAE</dc:title>
  <dc:creator/>
  <cp:lastModifiedBy/>
  <cp:revision>1</cp:revision>
  <dcterms:created xsi:type="dcterms:W3CDTF">2011-01-14T10:02:43Z</dcterms:created>
  <dcterms:modified xsi:type="dcterms:W3CDTF">2014-01-09T15:01:48Z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