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6" r:id="rId3"/>
    <p:sldId id="288" r:id="rId4"/>
    <p:sldId id="314" r:id="rId5"/>
    <p:sldId id="301" r:id="rId6"/>
    <p:sldId id="291" r:id="rId7"/>
    <p:sldId id="290" r:id="rId8"/>
    <p:sldId id="296" r:id="rId9"/>
    <p:sldId id="299" r:id="rId10"/>
    <p:sldId id="300" r:id="rId11"/>
    <p:sldId id="302" r:id="rId12"/>
    <p:sldId id="309" r:id="rId13"/>
    <p:sldId id="310" r:id="rId14"/>
    <p:sldId id="303" r:id="rId15"/>
    <p:sldId id="304" r:id="rId16"/>
    <p:sldId id="315" r:id="rId17"/>
    <p:sldId id="293" r:id="rId18"/>
    <p:sldId id="294" r:id="rId19"/>
    <p:sldId id="295" r:id="rId20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96684" autoAdjust="0"/>
  </p:normalViewPr>
  <p:slideViewPr>
    <p:cSldViewPr>
      <p:cViewPr varScale="1">
        <p:scale>
          <a:sx n="73" d="100"/>
          <a:sy n="73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06/01/2014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06/01/2014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Documentation Technique – Axe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Emericc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Documentation Technique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9" name="ZoneTexte 8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interne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11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BD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1" y="1196752"/>
            <a:ext cx="7800191" cy="2776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De 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fr-FR" i="1">
                        <a:latin typeface="Cambria Math"/>
                      </a:rPr>
                      <m:t> = 47⋅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−7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⋅ </m:t>
                    </m:r>
                    <m:r>
                      <a:rPr lang="en-US" i="1">
                        <a:latin typeface="Cambria Math"/>
                      </a:rPr>
                      <m:t>𝑘𝑔</m:t>
                    </m:r>
                    <m:r>
                      <a:rPr lang="fr-FR" i="1">
                        <a:latin typeface="Cambria Math"/>
                      </a:rPr>
                      <m:t>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Masse unitaire des disques : 1 kg</a:t>
                </a:r>
              </a:p>
              <a:p>
                <a:r>
                  <a:rPr lang="fr-FR" dirty="0" smtClean="0"/>
                  <a:t>Masse du chariot : 2,2 kg</a:t>
                </a:r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408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13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</a:t>
            </a:r>
            <a:r>
              <a:rPr lang="fr-FR" dirty="0" err="1" smtClean="0"/>
              <a:t>eaxe</a:t>
            </a:r>
            <a:r>
              <a:rPr lang="fr-FR" dirty="0" smtClean="0"/>
              <a:t>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 internes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Sans Titre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228850"/>
            <a:ext cx="6181725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14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d’énergie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15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d’information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Présentation interne de la DAE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59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Lancer le logiciel </a:t>
            </a:r>
            <a:r>
              <a:rPr lang="fr-FR" dirty="0" err="1" smtClean="0"/>
              <a:t>Winaxe</a:t>
            </a:r>
            <a:endParaRPr lang="fr-FR" dirty="0" smtClean="0"/>
          </a:p>
          <a:p>
            <a:r>
              <a:rPr lang="fr-FR" dirty="0" smtClean="0"/>
              <a:t>Valider la sélection de la carte avec OK</a:t>
            </a:r>
          </a:p>
          <a:p>
            <a:r>
              <a:rPr lang="fr-FR" dirty="0" smtClean="0"/>
              <a:t>Réaliser une Initialisation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smtClean="0"/>
              <a:t>prise d’origine</a:t>
            </a:r>
          </a:p>
          <a:p>
            <a:pPr lvl="1"/>
            <a:r>
              <a:rPr lang="fr-FR" dirty="0" smtClean="0"/>
              <a:t>Cliquer sur le bouton prise d’origine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Lancement d’une acquisition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760640"/>
          </a:xfrm>
        </p:spPr>
        <p:txBody>
          <a:bodyPr>
            <a:normAutofit/>
          </a:bodyPr>
          <a:lstStyle/>
          <a:p>
            <a:pPr lvl="0"/>
            <a:r>
              <a:rPr lang="fr-FR" sz="2000" dirty="0" smtClean="0"/>
              <a:t>Appuyer sur le bouton exporter</a:t>
            </a:r>
          </a:p>
          <a:p>
            <a:pPr lvl="0"/>
            <a:r>
              <a:rPr lang="fr-FR" sz="2000" dirty="0" smtClean="0"/>
              <a:t>Enregistrer le fichier </a:t>
            </a:r>
            <a:r>
              <a:rPr lang="fr-FR" sz="2000" dirty="0" err="1" smtClean="0"/>
              <a:t>txt</a:t>
            </a:r>
            <a:endParaRPr lang="fr-FR" sz="2000" dirty="0"/>
          </a:p>
          <a:p>
            <a:pPr lvl="0"/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Export de données sous Excel</a:t>
            </a:r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 action="ppaction://hlinksldjump"/>
              </a:rPr>
              <a:t>Présentation générale de l’axe EMERICC</a:t>
            </a:r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3" action="ppaction://hlinksldjump"/>
              </a:rPr>
              <a:t>Mise en œuvre de </a:t>
            </a:r>
            <a:r>
              <a:rPr lang="fr-FR" dirty="0" smtClean="0">
                <a:hlinkClick r:id="rId3" action="ppaction://hlinksldjump"/>
              </a:rPr>
              <a:t>l’axe EMERICC</a:t>
            </a:r>
            <a:endParaRPr lang="fr-FR" dirty="0">
              <a:hlinkClick r:id="rId3" action="ppaction://hlinksldjump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4" action="ppaction://hlinksldjump"/>
              </a:rPr>
              <a:t>Présentation externe de </a:t>
            </a:r>
            <a:r>
              <a:rPr lang="fr-FR" dirty="0" smtClean="0">
                <a:hlinkClick r:id="rId4" action="ppaction://hlinksldjump"/>
              </a:rPr>
              <a:t>l’axe EMERICC</a:t>
            </a:r>
            <a:endParaRPr lang="fr-FR" dirty="0">
              <a:hlinkClick r:id="rId4" action="ppaction://hlinksldjump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5" action="ppaction://hlinksldjump"/>
              </a:rPr>
              <a:t>Présentation interne de </a:t>
            </a:r>
            <a:r>
              <a:rPr lang="fr-FR" dirty="0" smtClean="0">
                <a:hlinkClick r:id="rId5" action="ppaction://hlinksldjump"/>
              </a:rPr>
              <a:t>l’axe EMERICC – </a:t>
            </a:r>
            <a:r>
              <a:rPr lang="fr-FR" dirty="0">
                <a:hlinkClick r:id="rId5" action="ppaction://hlinksldjump"/>
              </a:rPr>
              <a:t>Composants 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6" action="ppaction://hlinksldjump"/>
              </a:rPr>
              <a:t>Présentation du logiciel d’acquisition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7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l’axe 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générale de </a:t>
            </a:r>
            <a:r>
              <a:rPr lang="fr-FR" dirty="0" smtClean="0"/>
              <a:t>l’axe EMERICC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Les axes numériques sont utilisés lorsqu’on désire déplacer des charges avec une dynamique élevée. (Par exemple, les centres d’usinage à commande numérique 3 axes sont équipés de 3 axes numériques.). L’axe </a:t>
            </a:r>
            <a:r>
              <a:rPr lang="fr-FR" dirty="0" err="1"/>
              <a:t>Emericc</a:t>
            </a:r>
            <a:r>
              <a:rPr lang="fr-FR" dirty="0"/>
              <a:t> est un système didactisé ayant la même structure qu’un axe numérique industriel.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6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Mise en œuvre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Pour allumer l’ordinateur utilisé par l’axe </a:t>
            </a:r>
            <a:r>
              <a:rPr lang="fr-FR" dirty="0" err="1" smtClean="0"/>
              <a:t>Emericc</a:t>
            </a:r>
            <a:r>
              <a:rPr lang="fr-FR" dirty="0" smtClean="0"/>
              <a:t>, demandez au professeur</a:t>
            </a:r>
          </a:p>
          <a:p>
            <a:r>
              <a:rPr lang="fr-FR" dirty="0" smtClean="0"/>
              <a:t>Pour mettre sous tension l’axe, allumer le pupitre (bouton au dos)</a:t>
            </a:r>
          </a:p>
          <a:p>
            <a:r>
              <a:rPr lang="fr-FR" dirty="0" smtClean="0"/>
              <a:t>Actionner les boutons + et -  pour déplacer le chariot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sous tension</a:t>
            </a:r>
            <a:endParaRPr lang="fr-FR" dirty="0"/>
          </a:p>
        </p:txBody>
      </p:sp>
      <p:sp>
        <p:nvSpPr>
          <p:cNvPr id="28" name="ZoneTexte 27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utoShape 2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C:\Users\Xavier Pessoles\Desktop\20140106_0826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15533"/>
            <a:ext cx="4110482" cy="30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 flipH="1">
            <a:off x="2987824" y="4424560"/>
            <a:ext cx="2016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42061" y="42071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r>
              <a:rPr lang="fr-FR" dirty="0" smtClean="0"/>
              <a:t> avec masses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3995936" y="4797152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42061" y="46124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Pupitre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275856" y="5229081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42060" y="5044415"/>
            <a:ext cx="31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Déplacement manuel du chariot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00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7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8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la </a:t>
            </a:r>
            <a:r>
              <a:rPr lang="fr-FR" dirty="0" smtClean="0"/>
              <a:t>DAE</a:t>
            </a:r>
          </a:p>
          <a:p>
            <a:r>
              <a:rPr lang="fr-FR" dirty="0" smtClean="0"/>
              <a:t>Constituants de la DAE</a:t>
            </a:r>
            <a:endParaRPr lang="fr-FR" dirty="0"/>
          </a:p>
        </p:txBody>
      </p:sp>
      <p:sp>
        <p:nvSpPr>
          <p:cNvPr id="23" name="ZoneTexte 22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la </a:t>
            </a:r>
            <a:r>
              <a:rPr lang="fr-FR" dirty="0" smtClean="0"/>
              <a:t>DAE</a:t>
            </a:r>
          </a:p>
          <a:p>
            <a:r>
              <a:rPr lang="fr-FR" dirty="0" smtClean="0"/>
              <a:t>Diagramme d’exigences</a:t>
            </a:r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474846"/>
              </p:ext>
            </p:extLst>
          </p:nvPr>
        </p:nvGraphicFramePr>
        <p:xfrm>
          <a:off x="611560" y="4437112"/>
          <a:ext cx="6840760" cy="1008111"/>
        </p:xfrm>
        <a:graphic>
          <a:graphicData uri="http://schemas.openxmlformats.org/drawingml/2006/table">
            <a:tbl>
              <a:tblPr firstRow="1" firstCol="1" bandRow="1"/>
              <a:tblGrid>
                <a:gridCol w="1028655"/>
                <a:gridCol w="506087"/>
                <a:gridCol w="2887512"/>
                <a:gridCol w="1089770"/>
                <a:gridCol w="1328736"/>
              </a:tblGrid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Exigence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Critère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Niveau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Flexibilité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Vitesse de déplacement du chariot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13,6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sur la vitesse de déplacement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0,2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C4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de position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Aucune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C:\Users\Xavier Pessoles\Dropbox\PartageXavier\PTSI\TP\Serie_3_SLCI_Scilab\Ressources\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90325"/>
            <a:ext cx="3981450" cy="220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6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416</Words>
  <Application>Microsoft Office PowerPoint</Application>
  <PresentationFormat>Affichage à l'écran (4:3)</PresentationFormat>
  <Paragraphs>105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Plaquette commerciale</vt:lpstr>
      <vt:lpstr>Axe Emericc</vt:lpstr>
      <vt:lpstr>Plan</vt:lpstr>
      <vt:lpstr>Présentation générale de l’axe EMERICC</vt:lpstr>
      <vt:lpstr>Présentation PowerPoint</vt:lpstr>
      <vt:lpstr>Mise en œuvre de l’axe Emericc</vt:lpstr>
      <vt:lpstr>Présentation PowerPoint</vt:lpstr>
      <vt:lpstr>Présentation externe de L’axe Emericc</vt:lpstr>
      <vt:lpstr>Présentation PowerPoint</vt:lpstr>
      <vt:lpstr>Présentation PowerPoint</vt:lpstr>
      <vt:lpstr>Présentation PowerPoint</vt:lpstr>
      <vt:lpstr>Présentation interne de l’axe Emericc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du logiciel d’acquisition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2014-01-06T08:51:30Z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