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12/05/2013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12/05/2013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12/05/2013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12/05/2013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12/05/2013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12/05/2013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837662" y="2564904"/>
            <a:ext cx="576000" cy="28803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411760" y="1988840"/>
            <a:ext cx="140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26281" y="1844824"/>
            <a:ext cx="576000" cy="2880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545022" y="1124744"/>
            <a:ext cx="576000" cy="2880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stCxn id="8" idx="2"/>
          </p:cNvCxnSpPr>
          <p:nvPr/>
        </p:nvCxnSpPr>
        <p:spPr>
          <a:xfrm>
            <a:off x="3833022" y="1412776"/>
            <a:ext cx="0" cy="57606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266681" y="1268760"/>
            <a:ext cx="14050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671723" y="1124744"/>
            <a:ext cx="288032" cy="288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2773103" y="1844824"/>
            <a:ext cx="0" cy="288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465781" y="1844856"/>
            <a:ext cx="0" cy="288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114281" y="2141240"/>
            <a:ext cx="0" cy="423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rot="5400000">
            <a:off x="3114281" y="2276904"/>
            <a:ext cx="0" cy="5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4751649" y="908720"/>
            <a:ext cx="324408" cy="1444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815739" y="1999165"/>
            <a:ext cx="2603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103483" y="2420888"/>
            <a:ext cx="19725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076056" y="1988824"/>
            <a:ext cx="0" cy="432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627784" y="11236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Piston 7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619672" y="184533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/>
                </a:solidFill>
              </a:rPr>
              <a:t>Barillet 2</a:t>
            </a:r>
            <a:endParaRPr lang="fr-FR" sz="1200" dirty="0">
              <a:solidFill>
                <a:schemeClr val="tx2"/>
              </a:solidFill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4856894" y="200477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16200000" flipV="1">
            <a:off x="4467423" y="164313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5576974" y="1825124"/>
                <a:ext cx="4019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74" y="1825124"/>
                <a:ext cx="401970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4452876" y="1403734"/>
                <a:ext cx="403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876" y="1403734"/>
                <a:ext cx="403059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/>
          <p:nvPr/>
        </p:nvCxnSpPr>
        <p:spPr>
          <a:xfrm flipV="1">
            <a:off x="4827463" y="692696"/>
            <a:ext cx="320601" cy="129616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5176078" y="600943"/>
                <a:ext cx="406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’</a:t>
                </a:r>
                <a:endParaRPr lang="fr-FR" sz="14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078" y="600943"/>
                <a:ext cx="406778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r="-4478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48"/>
          <p:cNvSpPr/>
          <p:nvPr/>
        </p:nvSpPr>
        <p:spPr>
          <a:xfrm>
            <a:off x="4299515" y="1509008"/>
            <a:ext cx="1055896" cy="1055896"/>
          </a:xfrm>
          <a:prstGeom prst="arc">
            <a:avLst>
              <a:gd name="adj1" fmla="val 17576899"/>
              <a:gd name="adj2" fmla="val 20779473"/>
            </a:avLst>
          </a:prstGeom>
          <a:ln w="19050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5216934" y="1498784"/>
                <a:ext cx="350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934" y="1498784"/>
                <a:ext cx="350417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ZoneTexte 50"/>
          <p:cNvSpPr txBox="1"/>
          <p:nvPr/>
        </p:nvSpPr>
        <p:spPr>
          <a:xfrm>
            <a:off x="2959267" y="1567825"/>
            <a:ext cx="332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</a:t>
            </a:r>
            <a:endParaRPr lang="fr-FR" sz="12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3666627" y="833335"/>
            <a:ext cx="332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</a:t>
            </a:r>
            <a:endParaRPr lang="fr-FR" sz="12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022621" y="1155904"/>
            <a:ext cx="332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</a:t>
            </a:r>
            <a:endParaRPr lang="fr-F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952108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2013-05-12T14:03:00Z</dcterms:created>
  <dcterms:modified xsi:type="dcterms:W3CDTF">2013-05-12T16:34:59Z</dcterms:modified>
</cp:coreProperties>
</file>