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0"/>
  </p:notesMasterIdLst>
  <p:handoutMasterIdLst>
    <p:handoutMasterId r:id="rId21"/>
  </p:handoutMasterIdLst>
  <p:sldIdLst>
    <p:sldId id="256" r:id="rId2"/>
    <p:sldId id="286" r:id="rId3"/>
    <p:sldId id="288" r:id="rId4"/>
    <p:sldId id="314" r:id="rId5"/>
    <p:sldId id="316" r:id="rId6"/>
    <p:sldId id="317" r:id="rId7"/>
    <p:sldId id="301" r:id="rId8"/>
    <p:sldId id="291" r:id="rId9"/>
    <p:sldId id="290" r:id="rId10"/>
    <p:sldId id="321" r:id="rId11"/>
    <p:sldId id="322" r:id="rId12"/>
    <p:sldId id="302" r:id="rId13"/>
    <p:sldId id="319" r:id="rId14"/>
    <p:sldId id="318" r:id="rId15"/>
    <p:sldId id="320" r:id="rId16"/>
    <p:sldId id="293" r:id="rId17"/>
    <p:sldId id="294" r:id="rId18"/>
    <p:sldId id="323" r:id="rId19"/>
  </p:sldIdLst>
  <p:sldSz cx="9144000" cy="6858000" type="screen4x3"/>
  <p:notesSz cx="7099300" cy="10234613"/>
  <p:defaultTextStyle>
    <a:lvl1pPr marL="0" algn="l" rtl="0" latinLnBrk="0">
      <a:defRPr lang="fr-FR" sz="1800" kern="1200">
        <a:solidFill>
          <a:schemeClr val="tx1"/>
        </a:solidFill>
        <a:latin typeface="+mn-lt"/>
        <a:ea typeface="+mn-ea"/>
        <a:cs typeface="+mn-cs"/>
      </a:defRPr>
    </a:lvl1pPr>
    <a:lvl2pPr marL="457200" algn="l" rtl="0" latinLnBrk="0">
      <a:defRPr lang="fr-FR" sz="1800" kern="1200">
        <a:solidFill>
          <a:schemeClr val="tx1"/>
        </a:solidFill>
        <a:latin typeface="+mn-lt"/>
        <a:ea typeface="+mn-ea"/>
        <a:cs typeface="+mn-cs"/>
      </a:defRPr>
    </a:lvl2pPr>
    <a:lvl3pPr marL="914400" algn="l" rtl="0" latinLnBrk="0">
      <a:defRPr lang="fr-FR" sz="1800" kern="1200">
        <a:solidFill>
          <a:schemeClr val="tx1"/>
        </a:solidFill>
        <a:latin typeface="+mn-lt"/>
        <a:ea typeface="+mn-ea"/>
        <a:cs typeface="+mn-cs"/>
      </a:defRPr>
    </a:lvl3pPr>
    <a:lvl4pPr marL="1371600" algn="l" rtl="0" latinLnBrk="0">
      <a:defRPr lang="fr-FR" sz="1800" kern="1200">
        <a:solidFill>
          <a:schemeClr val="tx1"/>
        </a:solidFill>
        <a:latin typeface="+mn-lt"/>
        <a:ea typeface="+mn-ea"/>
        <a:cs typeface="+mn-cs"/>
      </a:defRPr>
    </a:lvl4pPr>
    <a:lvl5pPr marL="1828800" algn="l" rtl="0" latinLnBrk="0">
      <a:defRPr lang="fr-FR" sz="1800" kern="1200">
        <a:solidFill>
          <a:schemeClr val="tx1"/>
        </a:solidFill>
        <a:latin typeface="+mn-lt"/>
        <a:ea typeface="+mn-ea"/>
        <a:cs typeface="+mn-cs"/>
      </a:defRPr>
    </a:lvl5pPr>
    <a:lvl6pPr marL="2286000" algn="l" rtl="0" latinLnBrk="0">
      <a:defRPr lang="fr-FR" sz="1800" kern="1200">
        <a:solidFill>
          <a:schemeClr val="tx1"/>
        </a:solidFill>
        <a:latin typeface="+mn-lt"/>
        <a:ea typeface="+mn-ea"/>
        <a:cs typeface="+mn-cs"/>
      </a:defRPr>
    </a:lvl6pPr>
    <a:lvl7pPr marL="2743200" algn="l" rtl="0" latinLnBrk="0">
      <a:defRPr lang="fr-FR" sz="1800" kern="1200">
        <a:solidFill>
          <a:schemeClr val="tx1"/>
        </a:solidFill>
        <a:latin typeface="+mn-lt"/>
        <a:ea typeface="+mn-ea"/>
        <a:cs typeface="+mn-cs"/>
      </a:defRPr>
    </a:lvl7pPr>
    <a:lvl8pPr marL="3200400" algn="l" rtl="0" latinLnBrk="0">
      <a:defRPr lang="fr-FR" sz="1800" kern="1200">
        <a:solidFill>
          <a:schemeClr val="tx1"/>
        </a:solidFill>
        <a:latin typeface="+mn-lt"/>
        <a:ea typeface="+mn-ea"/>
        <a:cs typeface="+mn-cs"/>
      </a:defRPr>
    </a:lvl8pPr>
    <a:lvl9pPr marL="3657600" algn="l" rtl="0" latinLnBrk="0">
      <a:defRPr lang="fr-F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FF"/>
    <a:srgbClr val="A0A0A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B301B821-A1FF-4177-AEE7-76D212191A09}">
  <a:tblStyle styleId="{B301B821-A1FF-4177-AEE7-76D212191A09}" styleName="Medium Style 9">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2H>
      <a:tcStyle>
        <a:tcBdr/>
      </a:tcStyle>
    </a:band2H>
    <a:band1V>
      <a:tcStyle>
        <a:tcBdr/>
        <a:fill>
          <a:solidFill>
            <a:schemeClr val="accent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1"/>
          </a:solidFill>
        </a:fill>
      </a:tcStyle>
    </a:firstRow>
    <a:neCell>
      <a:tcStyle>
        <a:tcBdr/>
      </a:tcStyle>
    </a:neCell>
    <a:nwCell>
      <a:tcStyle>
        <a:tcBdr/>
      </a:tcStyle>
    </a:nwCell>
  </a:tblStyle>
  <a:tblStyle styleId="{9DCAF9ED-07DC-4A11-8D7F-57B35C25682E}" styleName="Medium Style 10">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2H>
      <a:tcStyle>
        <a:tcBdr/>
      </a:tcStyle>
    </a:band2H>
    <a:band1V>
      <a:tcStyle>
        <a:tcBdr/>
        <a:fill>
          <a:solidFill>
            <a:schemeClr val="accent2">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2"/>
          </a:solidFill>
        </a:fill>
      </a:tcStyle>
    </a:firstRow>
    <a:neCell>
      <a:tcStyle>
        <a:tcBdr/>
      </a:tcStyle>
    </a:neCell>
    <a:nwCell>
      <a:tcStyle>
        <a:tcBdr/>
      </a:tcStyle>
    </a:nwCell>
  </a:tblStyle>
  <a:tblStyle styleId="{793D81CF-94F2-401A-BA57-92F5A7B2D0C5}" styleName="Medium Style 8">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2H>
      <a:tcStyle>
        <a:tcBdr/>
      </a:tcStyle>
    </a:band2H>
    <a:band1V>
      <a:tcStyle>
        <a:tcBdr/>
        <a:fill>
          <a:solidFill>
            <a:schemeClr val="dk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dk1"/>
          </a:solidFill>
        </a:fill>
      </a:tcStyle>
    </a:firstRow>
    <a:neCell>
      <a:tcStyle>
        <a:tcBdr/>
      </a:tcStyle>
    </a:neCell>
    <a:nwCell>
      <a:tcStyle>
        <a:tcBdr/>
      </a:tcStyle>
    </a:nwCell>
  </a:tblStyle>
  <a:tblStyle styleId="{5FD0F851-EC5A-4D38-B0AD-8093EC10F338}" styleName="Light Style 6">
    <a:wholeTbl>
      <a:tcTxStyle>
        <a:fontRef idx="minor">
          <a:scrgbClr r="0" g="0" b="0"/>
        </a:fontRef>
        <a:schemeClr val="accent5"/>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seCell>
      <a:tcStyle>
        <a:tcBdr/>
      </a:tcStyle>
    </a:seCell>
    <a:swCell>
      <a:tcStyle>
        <a:tcBdr/>
      </a:tcStyle>
    </a:swCell>
    <a:firstRow>
      <a:tcTxStyle b="on"/>
      <a:tcStyle>
        <a:tcBdr>
          <a:bottom>
            <a:ln w="12700" cmpd="sng">
              <a:solidFill>
                <a:schemeClr val="accent5"/>
              </a:solidFill>
            </a:ln>
          </a:bottom>
        </a:tcBdr>
        <a:fill>
          <a:noFill/>
        </a:fill>
      </a:tcStyle>
    </a:firstRow>
    <a:neCell>
      <a:tcStyle>
        <a:tcBdr/>
      </a:tcStyle>
    </a:neCell>
    <a:nwCell>
      <a:tcStyle>
        <a:tcBdr/>
      </a:tcStyle>
    </a:nwCell>
  </a:tblStyle>
  <a:tblStyle styleId="{1FECB4D8-DB02-4DC6-A0A2-4F2EBAE1DC90}" styleName="Medium Style 11">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3"/>
          </a:solidFill>
        </a:fill>
      </a:tcStyle>
    </a:firstRow>
    <a:neCell>
      <a:tcStyle>
        <a:tcBdr/>
      </a:tcStyle>
    </a:neCell>
    <a:nwCell>
      <a:tcStyle>
        <a:tcBdr/>
      </a:tcStyle>
    </a:nwCell>
  </a:tblStyle>
  <a:tblStyle styleId="{3B4B98B0-60AC-42C2-AFA5-B58CD77FA1E5}" styleName="Light Style 2">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seCell>
      <a:tcStyle>
        <a:tcBdr/>
      </a:tcStyle>
    </a:seCell>
    <a:swCell>
      <a:tcStyle>
        <a:tcBdr/>
      </a:tcStyle>
    </a:swCell>
    <a:firstRow>
      <a:tcTxStyle b="on"/>
      <a:tcStyle>
        <a:tcBdr>
          <a:bottom>
            <a:ln w="12700" cmpd="sng">
              <a:solidFill>
                <a:schemeClr val="accent1"/>
              </a:solidFill>
            </a:ln>
          </a:bottom>
        </a:tcBdr>
        <a:fill>
          <a:noFill/>
        </a:fill>
      </a:tcStyle>
    </a:firstRow>
    <a:neCell>
      <a:tcStyle>
        <a:tcBdr/>
      </a:tcStyle>
    </a:neCell>
    <a:nwCell>
      <a:tcStyle>
        <a:tcBdr/>
      </a:tcStyle>
    </a:nwCell>
  </a:tblStyle>
  <a:tblStyle styleId="{0E3FDE45-AF77-4B5C-9715-49D594BDF05E}" styleName="Light Style 3">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seCell>
      <a:tcStyle>
        <a:tcBdr/>
      </a:tcStyle>
    </a:seCell>
    <a:swCell>
      <a:tcStyle>
        <a:tcBdr/>
      </a:tcStyle>
    </a:swCell>
    <a:firstRow>
      <a:tcTxStyle b="on"/>
      <a:tcStyle>
        <a:tcBdr>
          <a:bottom>
            <a:ln w="12700" cmpd="sng">
              <a:solidFill>
                <a:schemeClr val="accent2"/>
              </a:solidFill>
            </a:ln>
          </a:bottom>
        </a:tcBdr>
        <a:fill>
          <a:noFill/>
        </a:fill>
      </a:tcStyle>
    </a:firstRow>
    <a:neCell>
      <a:tcStyle>
        <a:tcBdr/>
      </a:tcStyle>
    </a:neCell>
    <a:nwCell>
      <a:tcStyle>
        <a:tcBdr/>
      </a:tcStyle>
    </a:nwCell>
  </a:tblStyle>
  <a:tblStyle styleId="{C083E6E3-FA7D-4D7B-A595-EF9225AFEA82}" styleName="Style léger 1 - Accentuation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6176" autoAdjust="0"/>
    <p:restoredTop sz="87958" autoAdjust="0"/>
  </p:normalViewPr>
  <p:slideViewPr>
    <p:cSldViewPr>
      <p:cViewPr>
        <p:scale>
          <a:sx n="100" d="100"/>
          <a:sy n="100" d="100"/>
        </p:scale>
        <p:origin x="-2460" y="-1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1" d="100"/>
          <a:sy n="51" d="100"/>
        </p:scale>
        <p:origin x="-2910" y="-90"/>
      </p:cViewPr>
      <p:guideLst>
        <p:guide orient="horz" pos="3224"/>
        <p:guide pos="2236"/>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3076363" cy="511731"/>
          </a:xfrm>
          <a:prstGeom prst="rect">
            <a:avLst/>
          </a:prstGeom>
        </p:spPr>
        <p:txBody>
          <a:bodyPr vert="horz" lIns="99048" tIns="49524" rIns="99048" bIns="49524"/>
          <a:lstStyle>
            <a:extLst/>
          </a:lstStyle>
          <a:p>
            <a:endParaRPr lang="fr-FR"/>
          </a:p>
        </p:txBody>
      </p:sp>
      <p:sp>
        <p:nvSpPr>
          <p:cNvPr id="3" name="Rectangle 3"/>
          <p:cNvSpPr>
            <a:spLocks noGrp="1"/>
          </p:cNvSpPr>
          <p:nvPr>
            <p:ph type="dt" sz="quarter" idx="1"/>
          </p:nvPr>
        </p:nvSpPr>
        <p:spPr>
          <a:xfrm>
            <a:off x="4021294" y="0"/>
            <a:ext cx="3076363" cy="511731"/>
          </a:xfrm>
          <a:prstGeom prst="rect">
            <a:avLst/>
          </a:prstGeom>
        </p:spPr>
        <p:txBody>
          <a:bodyPr vert="horz" lIns="99048" tIns="49524" rIns="99048" bIns="49524"/>
          <a:lstStyle>
            <a:extLst/>
          </a:lstStyle>
          <a:p>
            <a:fld id="{31555DB1-8736-42A3-B48D-2B08FB93332A}" type="datetimeFigureOut">
              <a:rPr lang="fr-FR" smtClean="0"/>
              <a:pPr/>
              <a:t>23/09/2013</a:t>
            </a:fld>
            <a:endParaRPr lang="fr-FR"/>
          </a:p>
        </p:txBody>
      </p:sp>
      <p:sp>
        <p:nvSpPr>
          <p:cNvPr id="4" name="Rectangle 4"/>
          <p:cNvSpPr>
            <a:spLocks noGrp="1"/>
          </p:cNvSpPr>
          <p:nvPr>
            <p:ph type="ftr" sz="quarter" idx="2"/>
          </p:nvPr>
        </p:nvSpPr>
        <p:spPr>
          <a:xfrm>
            <a:off x="0" y="9721106"/>
            <a:ext cx="3076363" cy="511731"/>
          </a:xfrm>
          <a:prstGeom prst="rect">
            <a:avLst/>
          </a:prstGeom>
        </p:spPr>
        <p:txBody>
          <a:bodyPr vert="horz" lIns="99048" tIns="49524" rIns="99048" bIns="49524"/>
          <a:lstStyle>
            <a:extLst/>
          </a:lstStyle>
          <a:p>
            <a:endParaRPr lang="fr-FR"/>
          </a:p>
        </p:txBody>
      </p:sp>
      <p:sp>
        <p:nvSpPr>
          <p:cNvPr id="5" name="Rectangle 5"/>
          <p:cNvSpPr>
            <a:spLocks noGrp="1"/>
          </p:cNvSpPr>
          <p:nvPr>
            <p:ph type="sldNum" sz="quarter" idx="3"/>
          </p:nvPr>
        </p:nvSpPr>
        <p:spPr>
          <a:xfrm>
            <a:off x="4021294" y="9721106"/>
            <a:ext cx="3076363" cy="511731"/>
          </a:xfrm>
          <a:prstGeom prst="rect">
            <a:avLst/>
          </a:prstGeom>
        </p:spPr>
        <p:txBody>
          <a:bodyPr vert="horz" lIns="99048" tIns="49524" rIns="99048" bIns="49524"/>
          <a:lstStyle>
            <a:extLst/>
          </a:lstStyle>
          <a:p>
            <a:fld id="{5400D380-E0D7-4EB1-B91E-BFCC7DA7F29D}" type="slidenum">
              <a:rPr lang="fr-FR" smtClean="0"/>
              <a:pPr/>
              <a:t>‹N°›</a:t>
            </a:fld>
            <a:endParaRPr lang="fr-FR"/>
          </a:p>
        </p:txBody>
      </p:sp>
    </p:spTree>
    <p:extLst>
      <p:ext uri="{BB962C8B-B14F-4D97-AF65-F5344CB8AC3E}">
        <p14:creationId xmlns="" xmlns:p14="http://schemas.microsoft.com/office/powerpoint/2010/main" val="14384959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3076363" cy="511731"/>
          </a:xfrm>
          <a:prstGeom prst="rect">
            <a:avLst/>
          </a:prstGeom>
        </p:spPr>
        <p:txBody>
          <a:bodyPr vert="horz" lIns="99048" tIns="49524" rIns="99048" bIns="49524"/>
          <a:lstStyle>
            <a:extLst/>
          </a:lstStyle>
          <a:p>
            <a:endParaRPr lang="fr-FR"/>
          </a:p>
        </p:txBody>
      </p:sp>
      <p:sp>
        <p:nvSpPr>
          <p:cNvPr id="3" name="Rectangle 3"/>
          <p:cNvSpPr>
            <a:spLocks noGrp="1"/>
          </p:cNvSpPr>
          <p:nvPr>
            <p:ph type="dt" idx="1"/>
          </p:nvPr>
        </p:nvSpPr>
        <p:spPr>
          <a:xfrm>
            <a:off x="4021294" y="0"/>
            <a:ext cx="3076363" cy="511731"/>
          </a:xfrm>
          <a:prstGeom prst="rect">
            <a:avLst/>
          </a:prstGeom>
        </p:spPr>
        <p:txBody>
          <a:bodyPr vert="horz" lIns="99048" tIns="49524" rIns="99048" bIns="49524"/>
          <a:lstStyle>
            <a:extLst/>
          </a:lstStyle>
          <a:p>
            <a:fld id="{0BDB199F-A56C-4049-BA04-1447030960FF}" type="datetimeFigureOut">
              <a:rPr lang="fr-FR"/>
              <a:pPr/>
              <a:t>23/09/2013</a:t>
            </a:fld>
            <a:endParaRPr lang="fr-FR"/>
          </a:p>
        </p:txBody>
      </p:sp>
      <p:sp>
        <p:nvSpPr>
          <p:cNvPr id="4" name="Rectangle 4"/>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anchor="ctr"/>
          <a:lstStyle>
            <a:extLst/>
          </a:lstStyle>
          <a:p>
            <a:endParaRPr lang="fr-FR"/>
          </a:p>
        </p:txBody>
      </p:sp>
      <p:sp>
        <p:nvSpPr>
          <p:cNvPr id="5" name="Rectangle 5"/>
          <p:cNvSpPr>
            <a:spLocks noGrp="1"/>
          </p:cNvSpPr>
          <p:nvPr>
            <p:ph type="body" sz="quarter" idx="3"/>
          </p:nvPr>
        </p:nvSpPr>
        <p:spPr>
          <a:xfrm>
            <a:off x="709930" y="4861441"/>
            <a:ext cx="5679440" cy="4605576"/>
          </a:xfrm>
          <a:prstGeom prst="rect">
            <a:avLst/>
          </a:prstGeom>
        </p:spPr>
        <p:txBody>
          <a:bodyPr vert="horz" lIns="99048" tIns="49524" rIns="99048" bIns="49524">
            <a:normAutofit/>
          </a:bodyPr>
          <a:lstStyle>
            <a:extLst/>
          </a:lstStyle>
          <a:p>
            <a:pPr lvl="0"/>
            <a:r>
              <a:rPr lang="fr-FR"/>
              <a:t>Modifiez les styles du texte du masque</a:t>
            </a:r>
          </a:p>
          <a:p>
            <a:pPr lvl="1"/>
            <a:r>
              <a:rPr lang="fr-FR"/>
              <a:t>Niveau 2</a:t>
            </a:r>
          </a:p>
          <a:p>
            <a:pPr lvl="2"/>
            <a:r>
              <a:rPr lang="fr-FR"/>
              <a:t>Niveau 3</a:t>
            </a:r>
          </a:p>
          <a:p>
            <a:pPr lvl="3"/>
            <a:r>
              <a:rPr lang="fr-FR"/>
              <a:t>Niveau 4</a:t>
            </a:r>
          </a:p>
          <a:p>
            <a:pPr lvl="4"/>
            <a:r>
              <a:rPr lang="fr-FR"/>
              <a:t>Niveau 5</a:t>
            </a:r>
          </a:p>
        </p:txBody>
      </p:sp>
      <p:sp>
        <p:nvSpPr>
          <p:cNvPr id="6" name="Rectangle 6"/>
          <p:cNvSpPr>
            <a:spLocks noGrp="1"/>
          </p:cNvSpPr>
          <p:nvPr>
            <p:ph type="ftr" sz="quarter" idx="4"/>
          </p:nvPr>
        </p:nvSpPr>
        <p:spPr>
          <a:xfrm>
            <a:off x="0" y="9721106"/>
            <a:ext cx="3076363" cy="511731"/>
          </a:xfrm>
          <a:prstGeom prst="rect">
            <a:avLst/>
          </a:prstGeom>
        </p:spPr>
        <p:txBody>
          <a:bodyPr vert="horz" lIns="99048" tIns="49524" rIns="99048" bIns="49524"/>
          <a:lstStyle>
            <a:extLst/>
          </a:lstStyle>
          <a:p>
            <a:endParaRPr lang="fr-FR"/>
          </a:p>
        </p:txBody>
      </p:sp>
      <p:sp>
        <p:nvSpPr>
          <p:cNvPr id="7" name="Rectangle 7"/>
          <p:cNvSpPr>
            <a:spLocks noGrp="1"/>
          </p:cNvSpPr>
          <p:nvPr>
            <p:ph type="sldNum" sz="quarter" idx="5"/>
          </p:nvPr>
        </p:nvSpPr>
        <p:spPr>
          <a:xfrm>
            <a:off x="4021294" y="9721106"/>
            <a:ext cx="3076363" cy="511731"/>
          </a:xfrm>
          <a:prstGeom prst="rect">
            <a:avLst/>
          </a:prstGeom>
        </p:spPr>
        <p:txBody>
          <a:bodyPr vert="horz" lIns="99048" tIns="49524" rIns="99048" bIns="49524"/>
          <a:lstStyle>
            <a:extLst/>
          </a:lstStyle>
          <a:p>
            <a:fld id="{B3A019F3-8596-4028-9847-CBD3A185B07A}" type="slidenum">
              <a:rPr/>
              <a:pPr/>
              <a:t>‹N°›</a:t>
            </a:fld>
            <a:endParaRPr lang="fr-FR"/>
          </a:p>
        </p:txBody>
      </p:sp>
    </p:spTree>
    <p:extLst>
      <p:ext uri="{BB962C8B-B14F-4D97-AF65-F5344CB8AC3E}">
        <p14:creationId xmlns="" xmlns:p14="http://schemas.microsoft.com/office/powerpoint/2010/main" val="4250513878"/>
      </p:ext>
    </p:extLst>
  </p:cSld>
  <p:clrMap bg1="lt1" tx1="dk1" bg2="lt2" tx2="dk2" accent1="accent1" accent2="accent2" accent3="accent3" accent4="accent4" accent5="accent5" accent6="accent6" hlink="hlink" folHlink="folHlink"/>
  <p:notesStyle>
    <a:lvl1pPr marL="0" algn="l" rtl="0" latinLnBrk="0">
      <a:defRPr lang="fr-FR" sz="1200" kern="1200">
        <a:solidFill>
          <a:schemeClr val="tx1"/>
        </a:solidFill>
        <a:latin typeface="+mn-lt"/>
        <a:ea typeface="+mn-ea"/>
        <a:cs typeface="+mn-cs"/>
      </a:defRPr>
    </a:lvl1pPr>
    <a:lvl2pPr marL="457200" algn="l" rtl="0" latinLnBrk="0">
      <a:defRPr lang="fr-FR" sz="1200" kern="1200">
        <a:solidFill>
          <a:schemeClr val="tx1"/>
        </a:solidFill>
        <a:latin typeface="+mn-lt"/>
        <a:ea typeface="+mn-ea"/>
        <a:cs typeface="+mn-cs"/>
      </a:defRPr>
    </a:lvl2pPr>
    <a:lvl3pPr marL="914400" algn="l" rtl="0" latinLnBrk="0">
      <a:defRPr lang="fr-FR" sz="1200" kern="1200">
        <a:solidFill>
          <a:schemeClr val="tx1"/>
        </a:solidFill>
        <a:latin typeface="+mn-lt"/>
        <a:ea typeface="+mn-ea"/>
        <a:cs typeface="+mn-cs"/>
      </a:defRPr>
    </a:lvl3pPr>
    <a:lvl4pPr marL="1371600" algn="l" rtl="0" latinLnBrk="0">
      <a:defRPr lang="fr-FR" sz="1200" kern="1200">
        <a:solidFill>
          <a:schemeClr val="tx1"/>
        </a:solidFill>
        <a:latin typeface="+mn-lt"/>
        <a:ea typeface="+mn-ea"/>
        <a:cs typeface="+mn-cs"/>
      </a:defRPr>
    </a:lvl4pPr>
    <a:lvl5pPr marL="1828800" algn="l" rtl="0" latinLnBrk="0">
      <a:defRPr lang="fr-FR" sz="1200" kern="1200">
        <a:solidFill>
          <a:schemeClr val="tx1"/>
        </a:solidFill>
        <a:latin typeface="+mn-lt"/>
        <a:ea typeface="+mn-ea"/>
        <a:cs typeface="+mn-cs"/>
      </a:defRPr>
    </a:lvl5pPr>
    <a:lvl6pPr marL="2286000" algn="l" rtl="0" latinLnBrk="0">
      <a:defRPr lang="fr-FR" sz="1200" kern="1200">
        <a:solidFill>
          <a:schemeClr val="tx1"/>
        </a:solidFill>
        <a:latin typeface="+mn-lt"/>
        <a:ea typeface="+mn-ea"/>
        <a:cs typeface="+mn-cs"/>
      </a:defRPr>
    </a:lvl6pPr>
    <a:lvl7pPr marL="2743200" algn="l" rtl="0" latinLnBrk="0">
      <a:defRPr lang="fr-FR" sz="1200" kern="1200">
        <a:solidFill>
          <a:schemeClr val="tx1"/>
        </a:solidFill>
        <a:latin typeface="+mn-lt"/>
        <a:ea typeface="+mn-ea"/>
        <a:cs typeface="+mn-cs"/>
      </a:defRPr>
    </a:lvl7pPr>
    <a:lvl8pPr marL="3200400" algn="l" rtl="0" latinLnBrk="0">
      <a:defRPr lang="fr-FR" sz="1200" kern="1200">
        <a:solidFill>
          <a:schemeClr val="tx1"/>
        </a:solidFill>
        <a:latin typeface="+mn-lt"/>
        <a:ea typeface="+mn-ea"/>
        <a:cs typeface="+mn-cs"/>
      </a:defRPr>
    </a:lvl8pPr>
    <a:lvl9pPr marL="3657600" algn="l" rtl="0" latinLnBrk="0">
      <a:defRPr lang="fr-F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fr-FR"/>
          </a:p>
        </p:txBody>
      </p:sp>
      <p:sp>
        <p:nvSpPr>
          <p:cNvPr id="4" name="Rectangle 4"/>
          <p:cNvSpPr>
            <a:spLocks noGrp="1"/>
          </p:cNvSpPr>
          <p:nvPr>
            <p:ph type="sldNum" sz="quarter" idx="10"/>
          </p:nvPr>
        </p:nvSpPr>
        <p:spPr/>
        <p:txBody>
          <a:bodyPr/>
          <a:lstStyle>
            <a:extLst/>
          </a:lstStyle>
          <a:p>
            <a:fld id="{B3A019F3-8596-4028-9847-CBD3A185B07A}" type="slidenum">
              <a:rPr lang="fr-FR" smtClean="0"/>
              <a:pPr/>
              <a:t>1</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19" name="Rectangle 8"/>
          <p:cNvSpPr>
            <a:spLocks noGrp="1"/>
          </p:cNvSpPr>
          <p:nvPr>
            <p:ph type="body" sz="quarter" idx="13" hasCustomPrompt="1"/>
          </p:nvPr>
        </p:nvSpPr>
        <p:spPr>
          <a:xfrm>
            <a:off x="304800" y="381000"/>
            <a:ext cx="7939608" cy="527720"/>
          </a:xfrm>
          <a:solidFill>
            <a:schemeClr val="accent6">
              <a:shade val="75000"/>
            </a:schemeClr>
          </a:solidFill>
        </p:spPr>
        <p:txBody>
          <a:bodyPr>
            <a:normAutofit/>
          </a:bodyPr>
          <a:lstStyle>
            <a:lvl1pPr eaLnBrk="1" latinLnBrk="0" hangingPunct="1">
              <a:defRPr kumimoji="0" lang="fr-FR" sz="2800" b="1" cap="all" baseline="0">
                <a:solidFill>
                  <a:schemeClr val="bg1"/>
                </a:solidFill>
              </a:defRPr>
            </a:lvl1pPr>
            <a:extLst/>
          </a:lstStyle>
          <a:p>
            <a:pPr lvl="0"/>
            <a:r>
              <a:rPr kumimoji="0" lang="fr-FR" dirty="0"/>
              <a:t>Cliquez pour ajouter un titre</a:t>
            </a:r>
          </a:p>
        </p:txBody>
      </p:sp>
      <p:sp>
        <p:nvSpPr>
          <p:cNvPr id="7" name="Rectangle 7"/>
          <p:cNvSpPr>
            <a:spLocks noGrp="1"/>
          </p:cNvSpPr>
          <p:nvPr>
            <p:ph type="dt" sz="half" idx="14"/>
          </p:nvPr>
        </p:nvSpPr>
        <p:spPr/>
        <p:txBody>
          <a:bodyPr/>
          <a:lstStyle>
            <a:extLst/>
          </a:lstStyle>
          <a:p>
            <a:pPr algn="r"/>
            <a:r>
              <a:rPr lang="fr-FR" smtClean="0"/>
              <a:t>28/6/2006</a:t>
            </a:r>
            <a:endParaRPr kumimoji="0" lang="fr-FR"/>
          </a:p>
        </p:txBody>
      </p:sp>
      <p:sp>
        <p:nvSpPr>
          <p:cNvPr id="8" name="Rectangle 8"/>
          <p:cNvSpPr>
            <a:spLocks noGrp="1"/>
          </p:cNvSpPr>
          <p:nvPr>
            <p:ph type="sldNum" sz="quarter" idx="15"/>
          </p:nvPr>
        </p:nvSpPr>
        <p:spPr/>
        <p:txBody>
          <a:bodyPr/>
          <a:lstStyle>
            <a:lvl1pPr algn="ctr">
              <a:defRPr/>
            </a:lvl1pPr>
            <a:extLst/>
          </a:lstStyle>
          <a:p>
            <a:fld id="{256D3EEF-DE4E-429D-8EC4-DDC531AFF587}" type="slidenum">
              <a:rPr lang="fr-FR" smtClean="0"/>
              <a:pPr/>
              <a:t>‹N°›</a:t>
            </a:fld>
            <a:endParaRPr lang="fr-FR"/>
          </a:p>
        </p:txBody>
      </p:sp>
      <p:sp>
        <p:nvSpPr>
          <p:cNvPr id="9" name="Rectangle 9"/>
          <p:cNvSpPr>
            <a:spLocks noGrp="1"/>
          </p:cNvSpPr>
          <p:nvPr>
            <p:ph type="ftr" sz="quarter" idx="16"/>
          </p:nvPr>
        </p:nvSpPr>
        <p:spPr/>
        <p:txBody>
          <a:bodyPr/>
          <a:lstStyle>
            <a:extLst/>
          </a:lstStyle>
          <a:p>
            <a:endParaRPr kumimoji="0"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poses : 1 Haut, 2 Bas">
    <p:spTree>
      <p:nvGrpSpPr>
        <p:cNvPr id="1" name=""/>
        <p:cNvGrpSpPr/>
        <p:nvPr/>
      </p:nvGrpSpPr>
      <p:grpSpPr>
        <a:xfrm>
          <a:off x="0" y="0"/>
          <a:ext cx="0" cy="0"/>
          <a:chOff x="0" y="0"/>
          <a:chExt cx="0" cy="0"/>
        </a:xfrm>
      </p:grpSpPr>
      <p:sp>
        <p:nvSpPr>
          <p:cNvPr id="28"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13"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5" name="Rectangle 11"/>
          <p:cNvSpPr>
            <a:spLocks noGrp="1"/>
          </p:cNvSpPr>
          <p:nvPr>
            <p:ph sz="quarter" idx="15"/>
          </p:nvPr>
        </p:nvSpPr>
        <p:spPr>
          <a:xfrm>
            <a:off x="301752" y="609600"/>
            <a:ext cx="8074152"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7"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8" name="Rectangle 11"/>
          <p:cNvSpPr>
            <a:spLocks noGrp="1"/>
          </p:cNvSpPr>
          <p:nvPr>
            <p:ph sz="quarter" idx="17"/>
          </p:nvPr>
        </p:nvSpPr>
        <p:spPr>
          <a:xfrm>
            <a:off x="3017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1" name="Rectangle 8"/>
          <p:cNvSpPr>
            <a:spLocks noGrp="1"/>
          </p:cNvSpPr>
          <p:nvPr>
            <p:ph type="body" sz="quarter" idx="20" hasCustomPrompt="1"/>
          </p:nvPr>
        </p:nvSpPr>
        <p:spPr>
          <a:xfrm>
            <a:off x="44165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3" name="Rectangle 11"/>
          <p:cNvSpPr>
            <a:spLocks noGrp="1"/>
          </p:cNvSpPr>
          <p:nvPr>
            <p:ph sz="quarter" idx="21"/>
          </p:nvPr>
        </p:nvSpPr>
        <p:spPr>
          <a:xfrm>
            <a:off x="44165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9" name="Rectangle 19"/>
          <p:cNvSpPr>
            <a:spLocks noGrp="1"/>
          </p:cNvSpPr>
          <p:nvPr>
            <p:ph type="dt" sz="half" idx="22"/>
          </p:nvPr>
        </p:nvSpPr>
        <p:spPr/>
        <p:txBody>
          <a:bodyPr/>
          <a:lstStyle>
            <a:extLst/>
          </a:lstStyle>
          <a:p>
            <a:pPr algn="r"/>
            <a:r>
              <a:rPr lang="fr-FR" smtClean="0"/>
              <a:t>28/6/2006</a:t>
            </a:r>
            <a:endParaRPr kumimoji="0" lang="fr-FR"/>
          </a:p>
        </p:txBody>
      </p:sp>
      <p:sp>
        <p:nvSpPr>
          <p:cNvPr id="20" name="Rectangle 20"/>
          <p:cNvSpPr>
            <a:spLocks noGrp="1"/>
          </p:cNvSpPr>
          <p:nvPr>
            <p:ph type="sldNum" sz="quarter" idx="23"/>
          </p:nvPr>
        </p:nvSpPr>
        <p:spPr/>
        <p:txBody>
          <a:bodyPr/>
          <a:lstStyle>
            <a:extLst/>
          </a:lstStyle>
          <a:p>
            <a:pPr algn="r"/>
            <a:fld id="{256D3EEF-DE4E-429D-8EC4-DDC531AFF587}" type="slidenum">
              <a:rPr kumimoji="0" lang="fr-FR" sz="1000"/>
              <a:pPr algn="r"/>
              <a:t>‹N°›</a:t>
            </a:fld>
            <a:endParaRPr kumimoji="0" lang="fr-FR"/>
          </a:p>
        </p:txBody>
      </p:sp>
      <p:sp>
        <p:nvSpPr>
          <p:cNvPr id="22" name="Rectangle 22"/>
          <p:cNvSpPr>
            <a:spLocks noGrp="1"/>
          </p:cNvSpPr>
          <p:nvPr>
            <p:ph type="ftr" sz="quarter" idx="24"/>
          </p:nvPr>
        </p:nvSpPr>
        <p:spPr/>
        <p:txBody>
          <a:bodyPr/>
          <a:lstStyle>
            <a:extLst/>
          </a:lstStyle>
          <a:p>
            <a:endParaRPr kumimoji="0"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poses">
    <p:spTree>
      <p:nvGrpSpPr>
        <p:cNvPr id="1" name=""/>
        <p:cNvGrpSpPr/>
        <p:nvPr/>
      </p:nvGrpSpPr>
      <p:grpSpPr>
        <a:xfrm>
          <a:off x="0" y="0"/>
          <a:ext cx="0" cy="0"/>
          <a:chOff x="0" y="0"/>
          <a:chExt cx="0" cy="0"/>
        </a:xfrm>
      </p:grpSpPr>
      <p:sp>
        <p:nvSpPr>
          <p:cNvPr id="19"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16"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7" name="Rectangle 11"/>
          <p:cNvSpPr>
            <a:spLocks noGrp="1"/>
          </p:cNvSpPr>
          <p:nvPr>
            <p:ph sz="quarter" idx="15"/>
          </p:nvPr>
        </p:nvSpPr>
        <p:spPr>
          <a:xfrm>
            <a:off x="3048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8"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0" name="Rectangle 11"/>
          <p:cNvSpPr>
            <a:spLocks noGrp="1"/>
          </p:cNvSpPr>
          <p:nvPr>
            <p:ph sz="quarter" idx="17"/>
          </p:nvPr>
        </p:nvSpPr>
        <p:spPr>
          <a:xfrm>
            <a:off x="3017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1" name="Rectangle 8"/>
          <p:cNvSpPr>
            <a:spLocks noGrp="1"/>
          </p:cNvSpPr>
          <p:nvPr>
            <p:ph type="body" sz="quarter" idx="18" hasCustomPrompt="1"/>
          </p:nvPr>
        </p:nvSpPr>
        <p:spPr>
          <a:xfrm>
            <a:off x="44196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4" name="Rectangle 11"/>
          <p:cNvSpPr>
            <a:spLocks noGrp="1"/>
          </p:cNvSpPr>
          <p:nvPr>
            <p:ph sz="quarter" idx="19"/>
          </p:nvPr>
        </p:nvSpPr>
        <p:spPr>
          <a:xfrm>
            <a:off x="44196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5" name="Rectangle 8"/>
          <p:cNvSpPr>
            <a:spLocks noGrp="1"/>
          </p:cNvSpPr>
          <p:nvPr>
            <p:ph type="body" sz="quarter" idx="20" hasCustomPrompt="1"/>
          </p:nvPr>
        </p:nvSpPr>
        <p:spPr>
          <a:xfrm>
            <a:off x="44165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6" name="Rectangle 11"/>
          <p:cNvSpPr>
            <a:spLocks noGrp="1"/>
          </p:cNvSpPr>
          <p:nvPr>
            <p:ph sz="quarter" idx="21"/>
          </p:nvPr>
        </p:nvSpPr>
        <p:spPr>
          <a:xfrm>
            <a:off x="44165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3" name="Rectangle 23"/>
          <p:cNvSpPr>
            <a:spLocks noGrp="1"/>
          </p:cNvSpPr>
          <p:nvPr>
            <p:ph type="dt" sz="half" idx="22"/>
          </p:nvPr>
        </p:nvSpPr>
        <p:spPr/>
        <p:txBody>
          <a:bodyPr/>
          <a:lstStyle>
            <a:extLst/>
          </a:lstStyle>
          <a:p>
            <a:pPr algn="r"/>
            <a:r>
              <a:rPr lang="fr-FR" smtClean="0"/>
              <a:t>28/6/2006</a:t>
            </a:r>
            <a:endParaRPr kumimoji="0" lang="fr-FR"/>
          </a:p>
        </p:txBody>
      </p:sp>
      <p:sp>
        <p:nvSpPr>
          <p:cNvPr id="27" name="Rectangle 27"/>
          <p:cNvSpPr>
            <a:spLocks noGrp="1"/>
          </p:cNvSpPr>
          <p:nvPr>
            <p:ph type="sldNum" sz="quarter" idx="23"/>
          </p:nvPr>
        </p:nvSpPr>
        <p:spPr/>
        <p:txBody>
          <a:bodyPr/>
          <a:lstStyle>
            <a:extLst/>
          </a:lstStyle>
          <a:p>
            <a:pPr algn="r"/>
            <a:fld id="{256D3EEF-DE4E-429D-8EC4-DDC531AFF587}" type="slidenum">
              <a:rPr kumimoji="0" lang="fr-FR" sz="1000"/>
              <a:pPr algn="r"/>
              <a:t>‹N°›</a:t>
            </a:fld>
            <a:endParaRPr kumimoji="0" lang="fr-FR"/>
          </a:p>
        </p:txBody>
      </p:sp>
      <p:sp>
        <p:nvSpPr>
          <p:cNvPr id="28" name="Rectangle 28"/>
          <p:cNvSpPr>
            <a:spLocks noGrp="1"/>
          </p:cNvSpPr>
          <p:nvPr>
            <p:ph type="ftr" sz="quarter" idx="24"/>
          </p:nvPr>
        </p:nvSpPr>
        <p:spPr/>
        <p:txBody>
          <a:bodyPr/>
          <a:lstStyle>
            <a:extLst/>
          </a:lstStyle>
          <a:p>
            <a:endParaRPr kumimoji="0"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 poses : 1 Gauche, 3 Droite">
    <p:spTree>
      <p:nvGrpSpPr>
        <p:cNvPr id="1" name=""/>
        <p:cNvGrpSpPr/>
        <p:nvPr/>
      </p:nvGrpSpPr>
      <p:grpSpPr>
        <a:xfrm>
          <a:off x="0" y="0"/>
          <a:ext cx="0" cy="0"/>
          <a:chOff x="0" y="0"/>
          <a:chExt cx="0" cy="0"/>
        </a:xfrm>
      </p:grpSpPr>
      <p:sp>
        <p:nvSpPr>
          <p:cNvPr id="4"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10" name="Rectangle 8"/>
          <p:cNvSpPr>
            <a:spLocks noGrp="1"/>
          </p:cNvSpPr>
          <p:nvPr>
            <p:ph type="body" sz="quarter" idx="14" hasCustomPrompt="1"/>
          </p:nvPr>
        </p:nvSpPr>
        <p:spPr>
          <a:xfrm>
            <a:off x="44196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8" name="Rectangle 11"/>
          <p:cNvSpPr>
            <a:spLocks noGrp="1"/>
          </p:cNvSpPr>
          <p:nvPr>
            <p:ph sz="quarter" idx="16"/>
          </p:nvPr>
        </p:nvSpPr>
        <p:spPr>
          <a:xfrm>
            <a:off x="4419600" y="609600"/>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9"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0" name="Rectangle 11"/>
          <p:cNvSpPr>
            <a:spLocks noGrp="1"/>
          </p:cNvSpPr>
          <p:nvPr>
            <p:ph sz="quarter" idx="15"/>
          </p:nvPr>
        </p:nvSpPr>
        <p:spPr>
          <a:xfrm>
            <a:off x="304800"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2" name="Rectangle 8"/>
          <p:cNvSpPr>
            <a:spLocks noGrp="1"/>
          </p:cNvSpPr>
          <p:nvPr>
            <p:ph type="body" sz="quarter" idx="17" hasCustomPrompt="1"/>
          </p:nvPr>
        </p:nvSpPr>
        <p:spPr>
          <a:xfrm>
            <a:off x="4416552" y="234086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3" name="Rectangle 11"/>
          <p:cNvSpPr>
            <a:spLocks noGrp="1"/>
          </p:cNvSpPr>
          <p:nvPr>
            <p:ph sz="quarter" idx="18"/>
          </p:nvPr>
        </p:nvSpPr>
        <p:spPr>
          <a:xfrm>
            <a:off x="4416552" y="256946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4" name="Rectangle 8"/>
          <p:cNvSpPr>
            <a:spLocks noGrp="1"/>
          </p:cNvSpPr>
          <p:nvPr>
            <p:ph type="body" sz="quarter" idx="19" hasCustomPrompt="1"/>
          </p:nvPr>
        </p:nvSpPr>
        <p:spPr>
          <a:xfrm>
            <a:off x="4419600" y="429158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5" name="Rectangle 11"/>
          <p:cNvSpPr>
            <a:spLocks noGrp="1"/>
          </p:cNvSpPr>
          <p:nvPr>
            <p:ph sz="quarter" idx="20"/>
          </p:nvPr>
        </p:nvSpPr>
        <p:spPr>
          <a:xfrm>
            <a:off x="4419600" y="452018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7" name="Rectangle 17"/>
          <p:cNvSpPr>
            <a:spLocks noGrp="1"/>
          </p:cNvSpPr>
          <p:nvPr>
            <p:ph type="dt" sz="half" idx="21"/>
          </p:nvPr>
        </p:nvSpPr>
        <p:spPr/>
        <p:txBody>
          <a:bodyPr/>
          <a:lstStyle>
            <a:extLst/>
          </a:lstStyle>
          <a:p>
            <a:pPr algn="r"/>
            <a:r>
              <a:rPr lang="fr-FR" smtClean="0"/>
              <a:t>28/6/2006</a:t>
            </a:r>
            <a:endParaRPr kumimoji="0" lang="fr-FR"/>
          </a:p>
        </p:txBody>
      </p:sp>
      <p:sp>
        <p:nvSpPr>
          <p:cNvPr id="18" name="Rectangle 18"/>
          <p:cNvSpPr>
            <a:spLocks noGrp="1"/>
          </p:cNvSpPr>
          <p:nvPr>
            <p:ph type="sldNum" sz="quarter" idx="22"/>
          </p:nvPr>
        </p:nvSpPr>
        <p:spPr/>
        <p:txBody>
          <a:bodyPr/>
          <a:lstStyle>
            <a:extLst/>
          </a:lstStyle>
          <a:p>
            <a:pPr algn="r"/>
            <a:fld id="{256D3EEF-DE4E-429D-8EC4-DDC531AFF587}" type="slidenum">
              <a:rPr kumimoji="0" lang="fr-FR" sz="1000"/>
              <a:pPr algn="r"/>
              <a:t>‹N°›</a:t>
            </a:fld>
            <a:endParaRPr kumimoji="0" lang="fr-FR"/>
          </a:p>
        </p:txBody>
      </p:sp>
      <p:sp>
        <p:nvSpPr>
          <p:cNvPr id="21" name="Rectangle 21"/>
          <p:cNvSpPr>
            <a:spLocks noGrp="1"/>
          </p:cNvSpPr>
          <p:nvPr>
            <p:ph type="ftr" sz="quarter" idx="23"/>
          </p:nvPr>
        </p:nvSpPr>
        <p:spPr/>
        <p:txBody>
          <a:bodyPr/>
          <a:lstStyle>
            <a:extLst/>
          </a:lstStyle>
          <a:p>
            <a:endParaRPr kumimoji="0" lang="fr-F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 poses : 3 Gauche, 1 Droite">
    <p:spTree>
      <p:nvGrpSpPr>
        <p:cNvPr id="1" name=""/>
        <p:cNvGrpSpPr/>
        <p:nvPr/>
      </p:nvGrpSpPr>
      <p:grpSpPr>
        <a:xfrm>
          <a:off x="0" y="0"/>
          <a:ext cx="0" cy="0"/>
          <a:chOff x="0" y="0"/>
          <a:chExt cx="0" cy="0"/>
        </a:xfrm>
      </p:grpSpPr>
      <p:sp>
        <p:nvSpPr>
          <p:cNvPr id="2"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18" name="Rectangle 8"/>
          <p:cNvSpPr>
            <a:spLocks noGrp="1"/>
          </p:cNvSpPr>
          <p:nvPr>
            <p:ph type="body" sz="quarter" idx="13" hasCustomPrompt="1"/>
          </p:nvPr>
        </p:nvSpPr>
        <p:spPr>
          <a:xfrm>
            <a:off x="4416552"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1" name="Rectangle 11"/>
          <p:cNvSpPr>
            <a:spLocks noGrp="1"/>
          </p:cNvSpPr>
          <p:nvPr>
            <p:ph sz="quarter" idx="15"/>
          </p:nvPr>
        </p:nvSpPr>
        <p:spPr>
          <a:xfrm>
            <a:off x="4416552"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9" name="Rectangle 8"/>
          <p:cNvSpPr>
            <a:spLocks noGrp="1"/>
          </p:cNvSpPr>
          <p:nvPr>
            <p:ph type="body" sz="quarter" idx="14" hasCustomPrompt="1"/>
          </p:nvPr>
        </p:nvSpPr>
        <p:spPr>
          <a:xfrm>
            <a:off x="3048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0" name="Rectangle 11"/>
          <p:cNvSpPr>
            <a:spLocks noGrp="1"/>
          </p:cNvSpPr>
          <p:nvPr>
            <p:ph sz="quarter" idx="16"/>
          </p:nvPr>
        </p:nvSpPr>
        <p:spPr>
          <a:xfrm>
            <a:off x="304800" y="609600"/>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3" name="Rectangle 8"/>
          <p:cNvSpPr>
            <a:spLocks noGrp="1"/>
          </p:cNvSpPr>
          <p:nvPr>
            <p:ph type="body" sz="quarter" idx="17" hasCustomPrompt="1"/>
          </p:nvPr>
        </p:nvSpPr>
        <p:spPr>
          <a:xfrm>
            <a:off x="301752" y="234086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4" name="Rectangle 11"/>
          <p:cNvSpPr>
            <a:spLocks noGrp="1"/>
          </p:cNvSpPr>
          <p:nvPr>
            <p:ph sz="quarter" idx="18"/>
          </p:nvPr>
        </p:nvSpPr>
        <p:spPr>
          <a:xfrm>
            <a:off x="301752" y="256946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5" name="Rectangle 8"/>
          <p:cNvSpPr>
            <a:spLocks noGrp="1"/>
          </p:cNvSpPr>
          <p:nvPr>
            <p:ph type="body" sz="quarter" idx="19" hasCustomPrompt="1"/>
          </p:nvPr>
        </p:nvSpPr>
        <p:spPr>
          <a:xfrm>
            <a:off x="304800" y="429158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6" name="Rectangle 11"/>
          <p:cNvSpPr>
            <a:spLocks noGrp="1"/>
          </p:cNvSpPr>
          <p:nvPr>
            <p:ph sz="quarter" idx="20"/>
          </p:nvPr>
        </p:nvSpPr>
        <p:spPr>
          <a:xfrm>
            <a:off x="304800" y="452018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7" name="Rectangle 17"/>
          <p:cNvSpPr>
            <a:spLocks noGrp="1"/>
          </p:cNvSpPr>
          <p:nvPr>
            <p:ph type="dt" sz="half" idx="21"/>
          </p:nvPr>
        </p:nvSpPr>
        <p:spPr/>
        <p:txBody>
          <a:bodyPr/>
          <a:lstStyle>
            <a:extLst/>
          </a:lstStyle>
          <a:p>
            <a:pPr algn="r"/>
            <a:r>
              <a:rPr lang="fr-FR" smtClean="0"/>
              <a:t>28/6/2006</a:t>
            </a:r>
            <a:endParaRPr kumimoji="0" lang="fr-FR"/>
          </a:p>
        </p:txBody>
      </p:sp>
      <p:sp>
        <p:nvSpPr>
          <p:cNvPr id="19" name="Rectangle 19"/>
          <p:cNvSpPr>
            <a:spLocks noGrp="1"/>
          </p:cNvSpPr>
          <p:nvPr>
            <p:ph type="sldNum" sz="quarter" idx="22"/>
          </p:nvPr>
        </p:nvSpPr>
        <p:spPr/>
        <p:txBody>
          <a:bodyPr/>
          <a:lstStyle>
            <a:extLst/>
          </a:lstStyle>
          <a:p>
            <a:pPr algn="r"/>
            <a:fld id="{256D3EEF-DE4E-429D-8EC4-DDC531AFF587}" type="slidenum">
              <a:rPr kumimoji="0" lang="fr-FR" sz="1000"/>
              <a:pPr algn="r"/>
              <a:t>‹N°›</a:t>
            </a:fld>
            <a:endParaRPr kumimoji="0" lang="fr-FR"/>
          </a:p>
        </p:txBody>
      </p:sp>
      <p:sp>
        <p:nvSpPr>
          <p:cNvPr id="20" name="Rectangle 20"/>
          <p:cNvSpPr>
            <a:spLocks noGrp="1"/>
          </p:cNvSpPr>
          <p:nvPr>
            <p:ph type="ftr" sz="quarter" idx="23"/>
          </p:nvPr>
        </p:nvSpPr>
        <p:spPr/>
        <p:txBody>
          <a:bodyPr/>
          <a:lstStyle>
            <a:extLst/>
          </a:lstStyle>
          <a:p>
            <a:endParaRPr kumimoji="0" lang="fr-F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 poses : 2 Gauche, 3 Droite">
    <p:spTree>
      <p:nvGrpSpPr>
        <p:cNvPr id="1" name=""/>
        <p:cNvGrpSpPr/>
        <p:nvPr/>
      </p:nvGrpSpPr>
      <p:grpSpPr>
        <a:xfrm>
          <a:off x="0" y="0"/>
          <a:ext cx="0" cy="0"/>
          <a:chOff x="0" y="0"/>
          <a:chExt cx="0" cy="0"/>
        </a:xfrm>
      </p:grpSpPr>
      <p:sp>
        <p:nvSpPr>
          <p:cNvPr id="20"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23"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4" name="Rectangle 11"/>
          <p:cNvSpPr>
            <a:spLocks noGrp="1"/>
          </p:cNvSpPr>
          <p:nvPr>
            <p:ph sz="quarter" idx="15"/>
          </p:nvPr>
        </p:nvSpPr>
        <p:spPr>
          <a:xfrm>
            <a:off x="3048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5"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6" name="Rectangle 11"/>
          <p:cNvSpPr>
            <a:spLocks noGrp="1"/>
          </p:cNvSpPr>
          <p:nvPr>
            <p:ph sz="quarter" idx="17"/>
          </p:nvPr>
        </p:nvSpPr>
        <p:spPr>
          <a:xfrm>
            <a:off x="3017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8" name="Rectangle 8"/>
          <p:cNvSpPr>
            <a:spLocks noGrp="1"/>
          </p:cNvSpPr>
          <p:nvPr>
            <p:ph type="body" sz="quarter" idx="14" hasCustomPrompt="1"/>
          </p:nvPr>
        </p:nvSpPr>
        <p:spPr>
          <a:xfrm>
            <a:off x="44196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9" name="Rectangle 11"/>
          <p:cNvSpPr>
            <a:spLocks noGrp="1"/>
          </p:cNvSpPr>
          <p:nvPr>
            <p:ph sz="quarter" idx="18"/>
          </p:nvPr>
        </p:nvSpPr>
        <p:spPr>
          <a:xfrm>
            <a:off x="4419600" y="609600"/>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31" name="Rectangle 8"/>
          <p:cNvSpPr>
            <a:spLocks noGrp="1"/>
          </p:cNvSpPr>
          <p:nvPr>
            <p:ph type="body" sz="quarter" idx="19" hasCustomPrompt="1"/>
          </p:nvPr>
        </p:nvSpPr>
        <p:spPr>
          <a:xfrm>
            <a:off x="4416552" y="234086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32" name="Rectangle 11"/>
          <p:cNvSpPr>
            <a:spLocks noGrp="1"/>
          </p:cNvSpPr>
          <p:nvPr>
            <p:ph sz="quarter" idx="20"/>
          </p:nvPr>
        </p:nvSpPr>
        <p:spPr>
          <a:xfrm>
            <a:off x="4416552" y="256946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33" name="Rectangle 8"/>
          <p:cNvSpPr>
            <a:spLocks noGrp="1"/>
          </p:cNvSpPr>
          <p:nvPr>
            <p:ph type="body" sz="quarter" idx="21" hasCustomPrompt="1"/>
          </p:nvPr>
        </p:nvSpPr>
        <p:spPr>
          <a:xfrm>
            <a:off x="4419600" y="429158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34" name="Rectangle 11"/>
          <p:cNvSpPr>
            <a:spLocks noGrp="1"/>
          </p:cNvSpPr>
          <p:nvPr>
            <p:ph sz="quarter" idx="22"/>
          </p:nvPr>
        </p:nvSpPr>
        <p:spPr>
          <a:xfrm>
            <a:off x="4419600" y="452018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6" name="Rectangle 16"/>
          <p:cNvSpPr>
            <a:spLocks noGrp="1"/>
          </p:cNvSpPr>
          <p:nvPr>
            <p:ph type="dt" sz="half" idx="23"/>
          </p:nvPr>
        </p:nvSpPr>
        <p:spPr/>
        <p:txBody>
          <a:bodyPr/>
          <a:lstStyle>
            <a:extLst/>
          </a:lstStyle>
          <a:p>
            <a:pPr algn="r"/>
            <a:r>
              <a:rPr lang="fr-FR" smtClean="0"/>
              <a:t>28/6/2006</a:t>
            </a:r>
            <a:endParaRPr kumimoji="0" lang="fr-FR"/>
          </a:p>
        </p:txBody>
      </p:sp>
      <p:sp>
        <p:nvSpPr>
          <p:cNvPr id="17" name="Rectangle 17"/>
          <p:cNvSpPr>
            <a:spLocks noGrp="1"/>
          </p:cNvSpPr>
          <p:nvPr>
            <p:ph type="sldNum" sz="quarter" idx="24"/>
          </p:nvPr>
        </p:nvSpPr>
        <p:spPr/>
        <p:txBody>
          <a:bodyPr/>
          <a:lstStyle>
            <a:extLst/>
          </a:lstStyle>
          <a:p>
            <a:pPr algn="r"/>
            <a:fld id="{256D3EEF-DE4E-429D-8EC4-DDC531AFF587}" type="slidenum">
              <a:rPr kumimoji="0" lang="fr-FR" sz="1000"/>
              <a:pPr algn="r"/>
              <a:t>‹N°›</a:t>
            </a:fld>
            <a:endParaRPr kumimoji="0" lang="fr-FR"/>
          </a:p>
        </p:txBody>
      </p:sp>
      <p:sp>
        <p:nvSpPr>
          <p:cNvPr id="18" name="Rectangle 18"/>
          <p:cNvSpPr>
            <a:spLocks noGrp="1"/>
          </p:cNvSpPr>
          <p:nvPr>
            <p:ph type="ftr" sz="quarter" idx="25"/>
          </p:nvPr>
        </p:nvSpPr>
        <p:spPr/>
        <p:txBody>
          <a:bodyPr/>
          <a:lstStyle>
            <a:extLst/>
          </a:lstStyle>
          <a:p>
            <a:endParaRPr kumimoji="0" lang="fr-F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5 poses : 3 Gauche, 2 Droite">
    <p:spTree>
      <p:nvGrpSpPr>
        <p:cNvPr id="1" name=""/>
        <p:cNvGrpSpPr/>
        <p:nvPr/>
      </p:nvGrpSpPr>
      <p:grpSpPr>
        <a:xfrm>
          <a:off x="0" y="0"/>
          <a:ext cx="0" cy="0"/>
          <a:chOff x="0" y="0"/>
          <a:chExt cx="0" cy="0"/>
        </a:xfrm>
      </p:grpSpPr>
      <p:sp>
        <p:nvSpPr>
          <p:cNvPr id="5"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21" name="Rectangle 8"/>
          <p:cNvSpPr>
            <a:spLocks noGrp="1"/>
          </p:cNvSpPr>
          <p:nvPr>
            <p:ph type="body" sz="quarter" idx="14" hasCustomPrompt="1"/>
          </p:nvPr>
        </p:nvSpPr>
        <p:spPr>
          <a:xfrm>
            <a:off x="307848"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2" name="Rectangle 11"/>
          <p:cNvSpPr>
            <a:spLocks noGrp="1"/>
          </p:cNvSpPr>
          <p:nvPr>
            <p:ph sz="quarter" idx="16"/>
          </p:nvPr>
        </p:nvSpPr>
        <p:spPr>
          <a:xfrm>
            <a:off x="307848" y="609600"/>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5" name="Rectangle 8"/>
          <p:cNvSpPr>
            <a:spLocks noGrp="1"/>
          </p:cNvSpPr>
          <p:nvPr>
            <p:ph type="body" sz="quarter" idx="17" hasCustomPrompt="1"/>
          </p:nvPr>
        </p:nvSpPr>
        <p:spPr>
          <a:xfrm>
            <a:off x="304800" y="234086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6" name="Rectangle 11"/>
          <p:cNvSpPr>
            <a:spLocks noGrp="1"/>
          </p:cNvSpPr>
          <p:nvPr>
            <p:ph sz="quarter" idx="18"/>
          </p:nvPr>
        </p:nvSpPr>
        <p:spPr>
          <a:xfrm>
            <a:off x="304800" y="256946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7" name="Rectangle 8"/>
          <p:cNvSpPr>
            <a:spLocks noGrp="1"/>
          </p:cNvSpPr>
          <p:nvPr>
            <p:ph type="body" sz="quarter" idx="19" hasCustomPrompt="1"/>
          </p:nvPr>
        </p:nvSpPr>
        <p:spPr>
          <a:xfrm>
            <a:off x="307848" y="429158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8" name="Rectangle 11"/>
          <p:cNvSpPr>
            <a:spLocks noGrp="1"/>
          </p:cNvSpPr>
          <p:nvPr>
            <p:ph sz="quarter" idx="20"/>
          </p:nvPr>
        </p:nvSpPr>
        <p:spPr>
          <a:xfrm>
            <a:off x="307848" y="452018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2" name="Rectangle 8"/>
          <p:cNvSpPr>
            <a:spLocks noGrp="1"/>
          </p:cNvSpPr>
          <p:nvPr>
            <p:ph type="body" sz="quarter" idx="21" hasCustomPrompt="1"/>
          </p:nvPr>
        </p:nvSpPr>
        <p:spPr>
          <a:xfrm>
            <a:off x="44196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3" name="Rectangle 11"/>
          <p:cNvSpPr>
            <a:spLocks noGrp="1"/>
          </p:cNvSpPr>
          <p:nvPr>
            <p:ph sz="quarter" idx="22"/>
          </p:nvPr>
        </p:nvSpPr>
        <p:spPr>
          <a:xfrm>
            <a:off x="44196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5" name="Rectangle 8"/>
          <p:cNvSpPr>
            <a:spLocks noGrp="1"/>
          </p:cNvSpPr>
          <p:nvPr>
            <p:ph type="body" sz="quarter" idx="23" hasCustomPrompt="1"/>
          </p:nvPr>
        </p:nvSpPr>
        <p:spPr>
          <a:xfrm>
            <a:off x="44165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6" name="Rectangle 11"/>
          <p:cNvSpPr>
            <a:spLocks noGrp="1"/>
          </p:cNvSpPr>
          <p:nvPr>
            <p:ph sz="quarter" idx="24"/>
          </p:nvPr>
        </p:nvSpPr>
        <p:spPr>
          <a:xfrm>
            <a:off x="44165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7" name="Rectangle 17"/>
          <p:cNvSpPr>
            <a:spLocks noGrp="1"/>
          </p:cNvSpPr>
          <p:nvPr>
            <p:ph type="dt" sz="half" idx="25"/>
          </p:nvPr>
        </p:nvSpPr>
        <p:spPr/>
        <p:txBody>
          <a:bodyPr/>
          <a:lstStyle>
            <a:extLst/>
          </a:lstStyle>
          <a:p>
            <a:pPr algn="r"/>
            <a:r>
              <a:rPr lang="fr-FR" smtClean="0"/>
              <a:t>28/6/2006</a:t>
            </a:r>
            <a:endParaRPr kumimoji="0" lang="fr-FR"/>
          </a:p>
        </p:txBody>
      </p:sp>
      <p:sp>
        <p:nvSpPr>
          <p:cNvPr id="18" name="Rectangle 18"/>
          <p:cNvSpPr>
            <a:spLocks noGrp="1"/>
          </p:cNvSpPr>
          <p:nvPr>
            <p:ph type="sldNum" sz="quarter" idx="26"/>
          </p:nvPr>
        </p:nvSpPr>
        <p:spPr/>
        <p:txBody>
          <a:bodyPr/>
          <a:lstStyle>
            <a:extLst/>
          </a:lstStyle>
          <a:p>
            <a:pPr algn="r"/>
            <a:fld id="{256D3EEF-DE4E-429D-8EC4-DDC531AFF587}" type="slidenum">
              <a:rPr kumimoji="0" lang="fr-FR" sz="1000"/>
              <a:pPr algn="r"/>
              <a:t>‹N°›</a:t>
            </a:fld>
            <a:endParaRPr kumimoji="0" lang="fr-FR"/>
          </a:p>
        </p:txBody>
      </p:sp>
      <p:sp>
        <p:nvSpPr>
          <p:cNvPr id="23" name="Rectangle 23"/>
          <p:cNvSpPr>
            <a:spLocks noGrp="1"/>
          </p:cNvSpPr>
          <p:nvPr>
            <p:ph type="ftr" sz="quarter" idx="27"/>
          </p:nvPr>
        </p:nvSpPr>
        <p:spPr/>
        <p:txBody>
          <a:bodyPr/>
          <a:lstStyle>
            <a:extLst/>
          </a:lstStyle>
          <a:p>
            <a:endParaRPr kumimoji="0" lang="fr-F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ierre tombale">
    <p:spTree>
      <p:nvGrpSpPr>
        <p:cNvPr id="1" name=""/>
        <p:cNvGrpSpPr/>
        <p:nvPr/>
      </p:nvGrpSpPr>
      <p:grpSpPr>
        <a:xfrm>
          <a:off x="0" y="0"/>
          <a:ext cx="0" cy="0"/>
          <a:chOff x="0" y="0"/>
          <a:chExt cx="0" cy="0"/>
        </a:xfrm>
      </p:grpSpPr>
      <p:sp>
        <p:nvSpPr>
          <p:cNvPr id="23"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9" name="Rectangle 6"/>
          <p:cNvSpPr/>
          <p:nvPr/>
        </p:nvSpPr>
        <p:spPr>
          <a:xfrm>
            <a:off x="13716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8" name="Rectangle 6"/>
          <p:cNvSpPr/>
          <p:nvPr/>
        </p:nvSpPr>
        <p:spPr>
          <a:xfrm>
            <a:off x="13716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26" name="Rectangle 6"/>
          <p:cNvSpPr/>
          <p:nvPr/>
        </p:nvSpPr>
        <p:spPr>
          <a:xfrm>
            <a:off x="35052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25" name="Rectangle 6"/>
          <p:cNvSpPr/>
          <p:nvPr/>
        </p:nvSpPr>
        <p:spPr>
          <a:xfrm>
            <a:off x="35052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31" name="Rectangle 6"/>
          <p:cNvSpPr/>
          <p:nvPr/>
        </p:nvSpPr>
        <p:spPr>
          <a:xfrm>
            <a:off x="56388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3" name="Rectangle 6"/>
          <p:cNvSpPr/>
          <p:nvPr/>
        </p:nvSpPr>
        <p:spPr>
          <a:xfrm>
            <a:off x="56388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24" name="Rectangle 10"/>
          <p:cNvSpPr>
            <a:spLocks noGrp="1"/>
          </p:cNvSpPr>
          <p:nvPr>
            <p:ph type="pic" sz="quarter" idx="13" hasCustomPrompt="1"/>
          </p:nvPr>
        </p:nvSpPr>
        <p:spPr>
          <a:xfrm>
            <a:off x="1524000" y="1600200"/>
            <a:ext cx="1371600" cy="685800"/>
          </a:xfrm>
        </p:spPr>
        <p:txBody>
          <a:bodyPr/>
          <a:lstStyle>
            <a:extLst/>
          </a:lstStyle>
          <a:p>
            <a:r>
              <a:rPr kumimoji="0" lang="fr-FR"/>
              <a:t>Logo</a:t>
            </a:r>
            <a:r>
              <a:rPr kumimoji="0" lang="fr-FR" baseline="0"/>
              <a:t> de la société</a:t>
            </a:r>
            <a:endParaRPr kumimoji="0" lang="fr-FR"/>
          </a:p>
        </p:txBody>
      </p:sp>
      <p:sp>
        <p:nvSpPr>
          <p:cNvPr id="19" name="Rectangle 10"/>
          <p:cNvSpPr>
            <a:spLocks noGrp="1"/>
          </p:cNvSpPr>
          <p:nvPr>
            <p:ph type="pic" sz="quarter" idx="29" hasCustomPrompt="1"/>
          </p:nvPr>
        </p:nvSpPr>
        <p:spPr>
          <a:xfrm>
            <a:off x="1524000" y="4038600"/>
            <a:ext cx="1371600" cy="685800"/>
          </a:xfrm>
        </p:spPr>
        <p:txBody>
          <a:bodyPr/>
          <a:lstStyle>
            <a:extLst/>
          </a:lstStyle>
          <a:p>
            <a:r>
              <a:rPr kumimoji="0" lang="fr-FR"/>
              <a:t>Logo</a:t>
            </a:r>
            <a:r>
              <a:rPr kumimoji="0" lang="fr-FR" baseline="0"/>
              <a:t> de la société</a:t>
            </a:r>
            <a:endParaRPr kumimoji="0" lang="fr-FR"/>
          </a:p>
        </p:txBody>
      </p:sp>
      <p:sp>
        <p:nvSpPr>
          <p:cNvPr id="27" name="Rectangle 10"/>
          <p:cNvSpPr>
            <a:spLocks noGrp="1"/>
          </p:cNvSpPr>
          <p:nvPr>
            <p:ph type="pic" sz="quarter" idx="17" hasCustomPrompt="1"/>
          </p:nvPr>
        </p:nvSpPr>
        <p:spPr>
          <a:xfrm>
            <a:off x="3657600" y="1600200"/>
            <a:ext cx="1371600" cy="685800"/>
          </a:xfrm>
        </p:spPr>
        <p:txBody>
          <a:bodyPr/>
          <a:lstStyle>
            <a:extLst/>
          </a:lstStyle>
          <a:p>
            <a:r>
              <a:rPr kumimoji="0" lang="fr-FR"/>
              <a:t>Logo</a:t>
            </a:r>
            <a:r>
              <a:rPr kumimoji="0" lang="fr-FR" baseline="0"/>
              <a:t> de la société</a:t>
            </a:r>
            <a:endParaRPr kumimoji="0" lang="fr-FR"/>
          </a:p>
        </p:txBody>
      </p:sp>
      <p:sp>
        <p:nvSpPr>
          <p:cNvPr id="11" name="Rectangle 10"/>
          <p:cNvSpPr>
            <a:spLocks noGrp="1"/>
          </p:cNvSpPr>
          <p:nvPr>
            <p:ph type="pic" sz="quarter" idx="30" hasCustomPrompt="1"/>
          </p:nvPr>
        </p:nvSpPr>
        <p:spPr>
          <a:xfrm>
            <a:off x="3657600" y="4038600"/>
            <a:ext cx="1371600" cy="685800"/>
          </a:xfrm>
        </p:spPr>
        <p:txBody>
          <a:bodyPr/>
          <a:lstStyle>
            <a:extLst/>
          </a:lstStyle>
          <a:p>
            <a:r>
              <a:rPr kumimoji="0" lang="fr-FR"/>
              <a:t>Logo</a:t>
            </a:r>
            <a:r>
              <a:rPr kumimoji="0" lang="fr-FR" baseline="0"/>
              <a:t> de la société</a:t>
            </a:r>
            <a:endParaRPr kumimoji="0" lang="fr-FR"/>
          </a:p>
        </p:txBody>
      </p:sp>
      <p:sp>
        <p:nvSpPr>
          <p:cNvPr id="4" name="Rectangle 10"/>
          <p:cNvSpPr>
            <a:spLocks noGrp="1"/>
          </p:cNvSpPr>
          <p:nvPr>
            <p:ph type="pic" sz="quarter" idx="21" hasCustomPrompt="1"/>
          </p:nvPr>
        </p:nvSpPr>
        <p:spPr>
          <a:xfrm>
            <a:off x="5791200" y="1600200"/>
            <a:ext cx="1371600" cy="685800"/>
          </a:xfrm>
        </p:spPr>
        <p:txBody>
          <a:bodyPr/>
          <a:lstStyle>
            <a:extLst/>
          </a:lstStyle>
          <a:p>
            <a:r>
              <a:rPr kumimoji="0" lang="fr-FR"/>
              <a:t>Logo</a:t>
            </a:r>
            <a:r>
              <a:rPr kumimoji="0" lang="fr-FR" baseline="0"/>
              <a:t> de la société</a:t>
            </a:r>
            <a:endParaRPr kumimoji="0" lang="fr-FR"/>
          </a:p>
        </p:txBody>
      </p:sp>
      <p:sp>
        <p:nvSpPr>
          <p:cNvPr id="15" name="Rectangle 10"/>
          <p:cNvSpPr>
            <a:spLocks noGrp="1"/>
          </p:cNvSpPr>
          <p:nvPr>
            <p:ph type="pic" sz="quarter" idx="31" hasCustomPrompt="1"/>
          </p:nvPr>
        </p:nvSpPr>
        <p:spPr>
          <a:xfrm>
            <a:off x="5791200" y="4038600"/>
            <a:ext cx="1371600" cy="685800"/>
          </a:xfrm>
        </p:spPr>
        <p:txBody>
          <a:bodyPr/>
          <a:lstStyle>
            <a:extLst/>
          </a:lstStyle>
          <a:p>
            <a:r>
              <a:rPr kumimoji="0" lang="fr-FR"/>
              <a:t>Logo</a:t>
            </a:r>
            <a:r>
              <a:rPr kumimoji="0" lang="fr-FR" baseline="0"/>
              <a:t> de la société</a:t>
            </a:r>
            <a:endParaRPr kumimoji="0" lang="fr-FR"/>
          </a:p>
        </p:txBody>
      </p:sp>
      <p:sp>
        <p:nvSpPr>
          <p:cNvPr id="7" name="Rectangle 12"/>
          <p:cNvSpPr>
            <a:spLocks noGrp="1"/>
          </p:cNvSpPr>
          <p:nvPr>
            <p:ph type="body" sz="quarter" idx="14" hasCustomPrompt="1"/>
          </p:nvPr>
        </p:nvSpPr>
        <p:spPr>
          <a:xfrm>
            <a:off x="1524000" y="2895600"/>
            <a:ext cx="1371600" cy="304800"/>
          </a:xfrm>
        </p:spPr>
        <p:txBody>
          <a:bodyPr anchor="ctr"/>
          <a:lstStyle>
            <a:lvl1pPr algn="ctr" eaLnBrk="1" latinLnBrk="0" hangingPunct="1">
              <a:defRPr kumimoji="0" lang="fr-FR" b="1"/>
            </a:lvl1pPr>
            <a:extLst/>
          </a:lstStyle>
          <a:p>
            <a:pPr lvl="0"/>
            <a:r>
              <a:rPr kumimoji="0" lang="fr-FR"/>
              <a:t>Montant</a:t>
            </a:r>
          </a:p>
        </p:txBody>
      </p:sp>
      <p:sp>
        <p:nvSpPr>
          <p:cNvPr id="28" name="Rectangle 12"/>
          <p:cNvSpPr>
            <a:spLocks noGrp="1"/>
          </p:cNvSpPr>
          <p:nvPr>
            <p:ph type="body" sz="quarter" idx="33" hasCustomPrompt="1"/>
          </p:nvPr>
        </p:nvSpPr>
        <p:spPr>
          <a:xfrm>
            <a:off x="1524000" y="5334000"/>
            <a:ext cx="1371600" cy="304800"/>
          </a:xfrm>
        </p:spPr>
        <p:txBody>
          <a:bodyPr anchor="ctr"/>
          <a:lstStyle>
            <a:lvl1pPr algn="ctr" eaLnBrk="1" latinLnBrk="0" hangingPunct="1">
              <a:defRPr kumimoji="0" lang="fr-FR" b="1"/>
            </a:lvl1pPr>
            <a:extLst/>
          </a:lstStyle>
          <a:p>
            <a:pPr lvl="0"/>
            <a:r>
              <a:rPr kumimoji="0" lang="fr-FR"/>
              <a:t>Montant</a:t>
            </a:r>
          </a:p>
        </p:txBody>
      </p:sp>
      <p:sp>
        <p:nvSpPr>
          <p:cNvPr id="30" name="Rectangle 12"/>
          <p:cNvSpPr>
            <a:spLocks noGrp="1"/>
          </p:cNvSpPr>
          <p:nvPr>
            <p:ph type="body" sz="quarter" idx="18" hasCustomPrompt="1"/>
          </p:nvPr>
        </p:nvSpPr>
        <p:spPr>
          <a:xfrm>
            <a:off x="3657600" y="2895600"/>
            <a:ext cx="1371600" cy="304800"/>
          </a:xfrm>
        </p:spPr>
        <p:txBody>
          <a:bodyPr anchor="ctr"/>
          <a:lstStyle>
            <a:lvl1pPr algn="ctr" eaLnBrk="1" latinLnBrk="0" hangingPunct="1">
              <a:defRPr kumimoji="0" lang="fr-FR" b="1"/>
            </a:lvl1pPr>
            <a:extLst/>
          </a:lstStyle>
          <a:p>
            <a:pPr lvl="0"/>
            <a:r>
              <a:rPr kumimoji="0" lang="fr-FR"/>
              <a:t>Montant</a:t>
            </a:r>
          </a:p>
        </p:txBody>
      </p:sp>
      <p:sp>
        <p:nvSpPr>
          <p:cNvPr id="13" name="Rectangle 12"/>
          <p:cNvSpPr>
            <a:spLocks noGrp="1"/>
          </p:cNvSpPr>
          <p:nvPr>
            <p:ph type="body" sz="quarter" idx="34" hasCustomPrompt="1"/>
          </p:nvPr>
        </p:nvSpPr>
        <p:spPr>
          <a:xfrm>
            <a:off x="3657600" y="5334000"/>
            <a:ext cx="1371600" cy="304800"/>
          </a:xfrm>
        </p:spPr>
        <p:txBody>
          <a:bodyPr anchor="ctr"/>
          <a:lstStyle>
            <a:lvl1pPr algn="ctr" eaLnBrk="1" latinLnBrk="0" hangingPunct="1">
              <a:defRPr kumimoji="0" lang="fr-FR" b="1"/>
            </a:lvl1pPr>
            <a:extLst/>
          </a:lstStyle>
          <a:p>
            <a:pPr lvl="0"/>
            <a:r>
              <a:rPr kumimoji="0" lang="fr-FR"/>
              <a:t>Montant</a:t>
            </a:r>
          </a:p>
        </p:txBody>
      </p:sp>
      <p:sp>
        <p:nvSpPr>
          <p:cNvPr id="14" name="Rectangle 12"/>
          <p:cNvSpPr>
            <a:spLocks noGrp="1"/>
          </p:cNvSpPr>
          <p:nvPr>
            <p:ph type="body" sz="quarter" idx="22" hasCustomPrompt="1"/>
          </p:nvPr>
        </p:nvSpPr>
        <p:spPr>
          <a:xfrm>
            <a:off x="5791200" y="2895600"/>
            <a:ext cx="1371600" cy="304800"/>
          </a:xfrm>
        </p:spPr>
        <p:txBody>
          <a:bodyPr anchor="ctr"/>
          <a:lstStyle>
            <a:lvl1pPr algn="ctr" eaLnBrk="1" latinLnBrk="0" hangingPunct="1">
              <a:defRPr kumimoji="0" lang="fr-FR" b="1"/>
            </a:lvl1pPr>
            <a:extLst/>
          </a:lstStyle>
          <a:p>
            <a:pPr lvl="0"/>
            <a:r>
              <a:rPr kumimoji="0" lang="fr-FR"/>
              <a:t>Montant</a:t>
            </a:r>
          </a:p>
        </p:txBody>
      </p:sp>
      <p:sp>
        <p:nvSpPr>
          <p:cNvPr id="2" name="Rectangle 12"/>
          <p:cNvSpPr>
            <a:spLocks noGrp="1"/>
          </p:cNvSpPr>
          <p:nvPr>
            <p:ph type="body" sz="quarter" idx="35" hasCustomPrompt="1"/>
          </p:nvPr>
        </p:nvSpPr>
        <p:spPr>
          <a:xfrm>
            <a:off x="5791200" y="5334000"/>
            <a:ext cx="1371600" cy="304800"/>
          </a:xfrm>
        </p:spPr>
        <p:txBody>
          <a:bodyPr anchor="ctr"/>
          <a:lstStyle>
            <a:lvl1pPr algn="ctr" eaLnBrk="1" latinLnBrk="0" hangingPunct="1">
              <a:defRPr kumimoji="0" lang="fr-FR" b="1"/>
            </a:lvl1pPr>
            <a:extLst/>
          </a:lstStyle>
          <a:p>
            <a:pPr lvl="0"/>
            <a:r>
              <a:rPr kumimoji="0" lang="fr-FR"/>
              <a:t>Montant</a:t>
            </a:r>
          </a:p>
        </p:txBody>
      </p:sp>
      <p:sp>
        <p:nvSpPr>
          <p:cNvPr id="44" name="Rectangle 11"/>
          <p:cNvSpPr>
            <a:spLocks noGrp="1"/>
          </p:cNvSpPr>
          <p:nvPr>
            <p:ph type="body" sz="quarter" idx="15" hasCustomPrompt="1"/>
          </p:nvPr>
        </p:nvSpPr>
        <p:spPr>
          <a:xfrm>
            <a:off x="1524000" y="32004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35" name="Rectangle 11"/>
          <p:cNvSpPr>
            <a:spLocks noGrp="1"/>
          </p:cNvSpPr>
          <p:nvPr>
            <p:ph type="body" sz="quarter" idx="37" hasCustomPrompt="1"/>
          </p:nvPr>
        </p:nvSpPr>
        <p:spPr>
          <a:xfrm>
            <a:off x="1524000" y="56388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34" name="Rectangle 11"/>
          <p:cNvSpPr>
            <a:spLocks noGrp="1"/>
          </p:cNvSpPr>
          <p:nvPr>
            <p:ph type="body" sz="quarter" idx="19" hasCustomPrompt="1"/>
          </p:nvPr>
        </p:nvSpPr>
        <p:spPr>
          <a:xfrm>
            <a:off x="3657600" y="32004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40" name="Rectangle 11"/>
          <p:cNvSpPr>
            <a:spLocks noGrp="1"/>
          </p:cNvSpPr>
          <p:nvPr>
            <p:ph type="body" sz="quarter" idx="38" hasCustomPrompt="1"/>
          </p:nvPr>
        </p:nvSpPr>
        <p:spPr>
          <a:xfrm>
            <a:off x="3657600" y="56388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38" name="Rectangle 11"/>
          <p:cNvSpPr>
            <a:spLocks noGrp="1"/>
          </p:cNvSpPr>
          <p:nvPr>
            <p:ph type="body" sz="quarter" idx="23" hasCustomPrompt="1"/>
          </p:nvPr>
        </p:nvSpPr>
        <p:spPr>
          <a:xfrm>
            <a:off x="5791200" y="32004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33" name="Rectangle 11"/>
          <p:cNvSpPr>
            <a:spLocks noGrp="1"/>
          </p:cNvSpPr>
          <p:nvPr>
            <p:ph type="body" sz="quarter" idx="39" hasCustomPrompt="1"/>
          </p:nvPr>
        </p:nvSpPr>
        <p:spPr>
          <a:xfrm>
            <a:off x="5791200" y="56388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5" name="Rectangle 14"/>
          <p:cNvSpPr>
            <a:spLocks noGrp="1"/>
          </p:cNvSpPr>
          <p:nvPr>
            <p:ph type="body" sz="quarter" idx="16" hasCustomPrompt="1"/>
          </p:nvPr>
        </p:nvSpPr>
        <p:spPr>
          <a:xfrm>
            <a:off x="1524000" y="22860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56" name="Rectangle 14"/>
          <p:cNvSpPr>
            <a:spLocks noGrp="1"/>
          </p:cNvSpPr>
          <p:nvPr>
            <p:ph type="body" sz="quarter" idx="41" hasCustomPrompt="1"/>
          </p:nvPr>
        </p:nvSpPr>
        <p:spPr>
          <a:xfrm>
            <a:off x="1524000" y="47244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62" name="Rectangle 14"/>
          <p:cNvSpPr>
            <a:spLocks noGrp="1"/>
          </p:cNvSpPr>
          <p:nvPr>
            <p:ph type="body" sz="quarter" idx="20" hasCustomPrompt="1"/>
          </p:nvPr>
        </p:nvSpPr>
        <p:spPr>
          <a:xfrm>
            <a:off x="3657600" y="22860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37" name="Rectangle 14"/>
          <p:cNvSpPr>
            <a:spLocks noGrp="1"/>
          </p:cNvSpPr>
          <p:nvPr>
            <p:ph type="body" sz="quarter" idx="42" hasCustomPrompt="1"/>
          </p:nvPr>
        </p:nvSpPr>
        <p:spPr>
          <a:xfrm>
            <a:off x="3657600" y="47244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41" name="Rectangle 14"/>
          <p:cNvSpPr>
            <a:spLocks noGrp="1"/>
          </p:cNvSpPr>
          <p:nvPr>
            <p:ph type="body" sz="quarter" idx="24" hasCustomPrompt="1"/>
          </p:nvPr>
        </p:nvSpPr>
        <p:spPr>
          <a:xfrm>
            <a:off x="5791200" y="22860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52" name="Rectangle 14"/>
          <p:cNvSpPr>
            <a:spLocks noGrp="1"/>
          </p:cNvSpPr>
          <p:nvPr>
            <p:ph type="body" sz="quarter" idx="43" hasCustomPrompt="1"/>
          </p:nvPr>
        </p:nvSpPr>
        <p:spPr>
          <a:xfrm>
            <a:off x="5791200" y="47244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39" name="Rectangle 51"/>
          <p:cNvSpPr>
            <a:spLocks noGrp="1"/>
          </p:cNvSpPr>
          <p:nvPr>
            <p:ph type="body" sz="quarter" idx="46"/>
          </p:nvPr>
        </p:nvSpPr>
        <p:spPr>
          <a:xfrm>
            <a:off x="304800" y="381000"/>
            <a:ext cx="8077200" cy="838200"/>
          </a:xfrm>
        </p:spPr>
        <p:txBody>
          <a:bodyPr/>
          <a:lstStyle>
            <a:lvl1pPr eaLnBrk="1" latinLnBrk="0" hangingPunct="1">
              <a:defRPr kumimoji="0" lang="fr-FR" sz="1200"/>
            </a:lvl1pPr>
            <a:extLst/>
          </a:lstStyle>
          <a:p>
            <a:pPr lvl="0" eaLnBrk="1" latinLnBrk="0" hangingPunct="1"/>
            <a:r>
              <a:rPr lang="fr-FR" smtClean="0"/>
              <a:t>Modifiez les styles du texte du masque</a:t>
            </a:r>
          </a:p>
        </p:txBody>
      </p:sp>
      <p:sp>
        <p:nvSpPr>
          <p:cNvPr id="42" name="Rectangle 42"/>
          <p:cNvSpPr>
            <a:spLocks noGrp="1"/>
          </p:cNvSpPr>
          <p:nvPr>
            <p:ph type="dt" sz="half" idx="47"/>
          </p:nvPr>
        </p:nvSpPr>
        <p:spPr/>
        <p:txBody>
          <a:bodyPr/>
          <a:lstStyle>
            <a:extLst/>
          </a:lstStyle>
          <a:p>
            <a:pPr algn="r"/>
            <a:r>
              <a:rPr lang="fr-FR" smtClean="0"/>
              <a:t>28/6/2006</a:t>
            </a:r>
            <a:endParaRPr kumimoji="0" lang="fr-FR"/>
          </a:p>
        </p:txBody>
      </p:sp>
      <p:sp>
        <p:nvSpPr>
          <p:cNvPr id="43" name="Rectangle 43"/>
          <p:cNvSpPr>
            <a:spLocks noGrp="1"/>
          </p:cNvSpPr>
          <p:nvPr>
            <p:ph type="sldNum" sz="quarter" idx="48"/>
          </p:nvPr>
        </p:nvSpPr>
        <p:spPr/>
        <p:txBody>
          <a:bodyPr/>
          <a:lstStyle>
            <a:extLst/>
          </a:lstStyle>
          <a:p>
            <a:pPr algn="r"/>
            <a:fld id="{256D3EEF-DE4E-429D-8EC4-DDC531AFF587}" type="slidenum">
              <a:rPr kumimoji="0" lang="fr-FR" sz="1000"/>
              <a:pPr algn="r"/>
              <a:t>‹N°›</a:t>
            </a:fld>
            <a:endParaRPr kumimoji="0" lang="fr-FR"/>
          </a:p>
        </p:txBody>
      </p:sp>
      <p:sp>
        <p:nvSpPr>
          <p:cNvPr id="45" name="Rectangle 45"/>
          <p:cNvSpPr>
            <a:spLocks noGrp="1"/>
          </p:cNvSpPr>
          <p:nvPr>
            <p:ph type="ftr" sz="quarter" idx="49"/>
          </p:nvPr>
        </p:nvSpPr>
        <p:spPr/>
        <p:txBody>
          <a:bodyPr/>
          <a:lstStyle>
            <a:extLst/>
          </a:lstStyle>
          <a:p>
            <a:endParaRPr kumimoji="0"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re">
    <p:spTree>
      <p:nvGrpSpPr>
        <p:cNvPr id="1" name=""/>
        <p:cNvGrpSpPr/>
        <p:nvPr/>
      </p:nvGrpSpPr>
      <p:grpSpPr>
        <a:xfrm>
          <a:off x="0" y="0"/>
          <a:ext cx="0" cy="0"/>
          <a:chOff x="0" y="0"/>
          <a:chExt cx="0" cy="0"/>
        </a:xfrm>
      </p:grpSpPr>
      <p:sp>
        <p:nvSpPr>
          <p:cNvPr id="15" name="Rectangle 15"/>
          <p:cNvSpPr>
            <a:spLocks noGrp="1"/>
          </p:cNvSpPr>
          <p:nvPr>
            <p:ph type="sldNum" sz="quarter" idx="11"/>
          </p:nvPr>
        </p:nvSpPr>
        <p:spPr>
          <a:xfrm>
            <a:off x="6477000" y="6477000"/>
            <a:ext cx="1021080" cy="304800"/>
          </a:xfrm>
        </p:spPr>
        <p:txBody>
          <a:bodyPr anchor="ctr"/>
          <a:lstStyle>
            <a:extLst/>
          </a:lstStyle>
          <a:p>
            <a:pPr algn="r"/>
            <a:fld id="{256D3EEF-DE4E-429D-8EC4-DDC531AFF587}" type="slidenum">
              <a:rPr kumimoji="0" lang="fr-FR" sz="1000"/>
              <a:pPr algn="r"/>
              <a:t>‹N°›</a:t>
            </a:fld>
            <a:endParaRPr kumimoji="0" lang="fr-FR"/>
          </a:p>
        </p:txBody>
      </p:sp>
      <p:sp>
        <p:nvSpPr>
          <p:cNvPr id="16" name="Rectangle 16"/>
          <p:cNvSpPr>
            <a:spLocks noGrp="1"/>
          </p:cNvSpPr>
          <p:nvPr>
            <p:ph type="ftr" sz="quarter" idx="12"/>
          </p:nvPr>
        </p:nvSpPr>
        <p:spPr/>
        <p:txBody>
          <a:bodyPr/>
          <a:lstStyle>
            <a:extLst/>
          </a:lstStyle>
          <a:p>
            <a:endParaRPr kumimoji="0" lang="fr-FR"/>
          </a:p>
        </p:txBody>
      </p:sp>
      <p:sp>
        <p:nvSpPr>
          <p:cNvPr id="8" name="Rectangle 10"/>
          <p:cNvSpPr/>
          <p:nvPr userDrawn="1"/>
        </p:nvSpPr>
        <p:spPr>
          <a:xfrm>
            <a:off x="0" y="0"/>
            <a:ext cx="9144000" cy="40386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10" name="Date Placeholder 9"/>
          <p:cNvSpPr>
            <a:spLocks noGrp="1"/>
          </p:cNvSpPr>
          <p:nvPr>
            <p:ph type="dt" sz="half" idx="10"/>
          </p:nvPr>
        </p:nvSpPr>
        <p:spPr>
          <a:xfrm>
            <a:off x="228600" y="6477000"/>
            <a:ext cx="1600200" cy="304800"/>
          </a:xfrm>
        </p:spPr>
        <p:txBody>
          <a:bodyPr anchor="ctr"/>
          <a:lstStyle>
            <a:lvl1pPr algn="l" eaLnBrk="1" latinLnBrk="0" hangingPunct="1">
              <a:defRPr kumimoji="0" lang="fr-FR">
                <a:solidFill>
                  <a:srgbClr val="A0A0A0"/>
                </a:solidFill>
              </a:defRPr>
            </a:lvl1pPr>
            <a:extLst/>
          </a:lstStyle>
          <a:p>
            <a:r>
              <a:rPr lang="fr-FR" smtClean="0"/>
              <a:t>28/6/2006</a:t>
            </a:r>
            <a:endParaRPr kumimoji="0" lang="fr-FR"/>
          </a:p>
        </p:txBody>
      </p:sp>
      <p:sp>
        <p:nvSpPr>
          <p:cNvPr id="9" name="Rectangle 10"/>
          <p:cNvSpPr/>
          <p:nvPr userDrawn="1"/>
        </p:nvSpPr>
        <p:spPr>
          <a:xfrm>
            <a:off x="0" y="3786190"/>
            <a:ext cx="9144000" cy="1143000"/>
          </a:xfrm>
          <a:prstGeom prst="rect">
            <a:avLst/>
          </a:prstGeom>
          <a:solidFill>
            <a:schemeClr val="accent6">
              <a:shade val="75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2" name="Rectangle 2"/>
          <p:cNvSpPr>
            <a:spLocks noGrp="1"/>
          </p:cNvSpPr>
          <p:nvPr>
            <p:ph type="ctrTitle"/>
          </p:nvPr>
        </p:nvSpPr>
        <p:spPr>
          <a:xfrm>
            <a:off x="285720" y="3857628"/>
            <a:ext cx="7239000" cy="1075184"/>
          </a:xfrm>
          <a:prstGeom prst="rect">
            <a:avLst/>
          </a:prstGeom>
          <a:noFill/>
        </p:spPr>
        <p:txBody>
          <a:bodyPr vert="horz">
            <a:normAutofit/>
          </a:bodyPr>
          <a:lstStyle>
            <a:lvl1pPr algn="l" eaLnBrk="1" latinLnBrk="0" hangingPunct="1">
              <a:defRPr kumimoji="0" lang="fr-FR" sz="2800" b="0" cap="all" spc="150" baseline="0">
                <a:solidFill>
                  <a:schemeClr val="bg1"/>
                </a:solidFill>
              </a:defRPr>
            </a:lvl1pPr>
            <a:extLst/>
          </a:lstStyle>
          <a:p>
            <a:pPr eaLnBrk="1" latinLnBrk="0" hangingPunct="1"/>
            <a:r>
              <a:rPr lang="fr-FR" dirty="0" smtClean="0"/>
              <a:t>Modifiez le style du titre</a:t>
            </a:r>
            <a:endParaRPr dirty="0"/>
          </a:p>
        </p:txBody>
      </p:sp>
      <p:sp>
        <p:nvSpPr>
          <p:cNvPr id="12" name="Rectangle 11"/>
          <p:cNvSpPr/>
          <p:nvPr userDrawn="1"/>
        </p:nvSpPr>
        <p:spPr>
          <a:xfrm>
            <a:off x="0" y="4901766"/>
            <a:ext cx="9144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pic>
        <p:nvPicPr>
          <p:cNvPr id="1026" name="Image 29" descr="logo pt aplati_Arrière-plan.jp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8244408" y="5627802"/>
            <a:ext cx="876672" cy="1210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Rectangle 3"/>
          <p:cNvSpPr/>
          <p:nvPr userDrawn="1"/>
        </p:nvSpPr>
        <p:spPr>
          <a:xfrm>
            <a:off x="7956376" y="5445224"/>
            <a:ext cx="1164704" cy="1393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rdre du jour">
    <p:spTree>
      <p:nvGrpSpPr>
        <p:cNvPr id="1" name=""/>
        <p:cNvGrpSpPr/>
        <p:nvPr/>
      </p:nvGrpSpPr>
      <p:grpSpPr>
        <a:xfrm>
          <a:off x="0" y="0"/>
          <a:ext cx="0" cy="0"/>
          <a:chOff x="0" y="0"/>
          <a:chExt cx="0" cy="0"/>
        </a:xfrm>
      </p:grpSpPr>
      <p:sp>
        <p:nvSpPr>
          <p:cNvPr id="37" name="Rectangle 37"/>
          <p:cNvSpPr>
            <a:spLocks noGrp="1"/>
          </p:cNvSpPr>
          <p:nvPr>
            <p:ph type="body" sz="quarter" idx="13" hasCustomPrompt="1"/>
          </p:nvPr>
        </p:nvSpPr>
        <p:spPr>
          <a:xfrm>
            <a:off x="310896" y="3810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43" name="Rectangle 37"/>
          <p:cNvSpPr>
            <a:spLocks noGrp="1"/>
          </p:cNvSpPr>
          <p:nvPr>
            <p:ph type="body" sz="quarter" idx="15" hasCustomPrompt="1"/>
          </p:nvPr>
        </p:nvSpPr>
        <p:spPr>
          <a:xfrm>
            <a:off x="304800" y="838200"/>
            <a:ext cx="7391400"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41" name="Rectangle 37"/>
          <p:cNvSpPr>
            <a:spLocks noGrp="1"/>
          </p:cNvSpPr>
          <p:nvPr>
            <p:ph type="body" sz="quarter" idx="17" hasCustomPrompt="1"/>
          </p:nvPr>
        </p:nvSpPr>
        <p:spPr>
          <a:xfrm>
            <a:off x="310896" y="12954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45" name="Rectangle 37"/>
          <p:cNvSpPr>
            <a:spLocks noGrp="1"/>
          </p:cNvSpPr>
          <p:nvPr>
            <p:ph type="body" sz="quarter" idx="19" hasCustomPrompt="1"/>
          </p:nvPr>
        </p:nvSpPr>
        <p:spPr>
          <a:xfrm>
            <a:off x="310896" y="1752600"/>
            <a:ext cx="7385304" cy="228600"/>
          </a:xfrm>
          <a:solidFill>
            <a:schemeClr val="tx2">
              <a:tint val="40000"/>
            </a:schemeClr>
          </a:solidFill>
        </p:spPr>
        <p:txBody>
          <a:bodyPr anchor="ctr"/>
          <a:lstStyle>
            <a:lvl1pPr eaLnBrk="1" latinLnBrk="0" hangingPunct="1">
              <a:buFontTx/>
              <a:buNone/>
              <a:defRPr kumimoji="0" lang="fr-FR" sz="1100" baseline="0"/>
            </a:lvl1pPr>
            <a:extLst/>
          </a:lstStyle>
          <a:p>
            <a:pPr lvl="0"/>
            <a:r>
              <a:rPr kumimoji="0" lang="fr-FR"/>
              <a:t>Cliquez pour ajouter un élément à l'ordre du jour</a:t>
            </a:r>
          </a:p>
        </p:txBody>
      </p:sp>
      <p:sp>
        <p:nvSpPr>
          <p:cNvPr id="47" name="Rectangle 37"/>
          <p:cNvSpPr>
            <a:spLocks noGrp="1"/>
          </p:cNvSpPr>
          <p:nvPr>
            <p:ph type="body" sz="quarter" idx="21" hasCustomPrompt="1"/>
          </p:nvPr>
        </p:nvSpPr>
        <p:spPr>
          <a:xfrm>
            <a:off x="310896" y="2209800"/>
            <a:ext cx="7385304" cy="228600"/>
          </a:xfrm>
          <a:solidFill>
            <a:schemeClr val="tx2">
              <a:tint val="40000"/>
            </a:schemeClr>
          </a:solidFill>
        </p:spPr>
        <p:txBody>
          <a:bodyPr anchor="ctr"/>
          <a:lstStyle>
            <a:lvl1pPr eaLnBrk="1" latinLnBrk="0" hangingPunct="1">
              <a:buFontTx/>
              <a:buNone/>
              <a:defRPr kumimoji="0" lang="fr-FR" sz="1100" baseline="0"/>
            </a:lvl1pPr>
            <a:extLst/>
          </a:lstStyle>
          <a:p>
            <a:pPr lvl="0"/>
            <a:r>
              <a:rPr kumimoji="0" lang="fr-FR"/>
              <a:t>Cliquez pour ajouter un élément à l'ordre du jour</a:t>
            </a:r>
          </a:p>
        </p:txBody>
      </p:sp>
      <p:sp>
        <p:nvSpPr>
          <p:cNvPr id="49" name="Rectangle 37"/>
          <p:cNvSpPr>
            <a:spLocks noGrp="1"/>
          </p:cNvSpPr>
          <p:nvPr>
            <p:ph type="body" sz="quarter" idx="23" hasCustomPrompt="1"/>
          </p:nvPr>
        </p:nvSpPr>
        <p:spPr>
          <a:xfrm>
            <a:off x="310896" y="26670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51" name="Rectangle 37"/>
          <p:cNvSpPr>
            <a:spLocks noGrp="1"/>
          </p:cNvSpPr>
          <p:nvPr>
            <p:ph type="body" sz="quarter" idx="25" hasCustomPrompt="1"/>
          </p:nvPr>
        </p:nvSpPr>
        <p:spPr>
          <a:xfrm>
            <a:off x="310896" y="31242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53" name="Rectangle 37"/>
          <p:cNvSpPr>
            <a:spLocks noGrp="1"/>
          </p:cNvSpPr>
          <p:nvPr>
            <p:ph type="body" sz="quarter" idx="27" hasCustomPrompt="1"/>
          </p:nvPr>
        </p:nvSpPr>
        <p:spPr>
          <a:xfrm>
            <a:off x="310896" y="35814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55" name="Rectangle 37"/>
          <p:cNvSpPr>
            <a:spLocks noGrp="1"/>
          </p:cNvSpPr>
          <p:nvPr>
            <p:ph type="body" sz="quarter" idx="29" hasCustomPrompt="1"/>
          </p:nvPr>
        </p:nvSpPr>
        <p:spPr>
          <a:xfrm>
            <a:off x="310896" y="4038600"/>
            <a:ext cx="7385304" cy="228600"/>
          </a:xfrm>
          <a:solidFill>
            <a:schemeClr val="tx2">
              <a:tint val="40000"/>
            </a:schemeClr>
          </a:solidFill>
        </p:spPr>
        <p:txBody>
          <a:bodyPr anchor="ctr"/>
          <a:lstStyle>
            <a:lvl1pPr eaLnBrk="1" latinLnBrk="0" hangingPunct="1">
              <a:buFontTx/>
              <a:buNone/>
              <a:defRPr kumimoji="0" lang="fr-FR" sz="1100" baseline="0"/>
            </a:lvl1pPr>
            <a:extLst/>
          </a:lstStyle>
          <a:p>
            <a:pPr lvl="0"/>
            <a:r>
              <a:rPr kumimoji="0" lang="fr-FR"/>
              <a:t>Cliquez pour ajouter un élément à l'ordre du jour</a:t>
            </a:r>
          </a:p>
        </p:txBody>
      </p:sp>
      <p:sp>
        <p:nvSpPr>
          <p:cNvPr id="57" name="Rectangle 37"/>
          <p:cNvSpPr>
            <a:spLocks noGrp="1"/>
          </p:cNvSpPr>
          <p:nvPr>
            <p:ph type="body" sz="quarter" idx="31" hasCustomPrompt="1"/>
          </p:nvPr>
        </p:nvSpPr>
        <p:spPr>
          <a:xfrm>
            <a:off x="310896" y="44958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26" name="Rectangle 37"/>
          <p:cNvSpPr>
            <a:spLocks noGrp="1"/>
          </p:cNvSpPr>
          <p:nvPr>
            <p:ph type="body" sz="quarter" idx="33" hasCustomPrompt="1"/>
          </p:nvPr>
        </p:nvSpPr>
        <p:spPr>
          <a:xfrm>
            <a:off x="310896" y="49530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28" name="Rectangle 37"/>
          <p:cNvSpPr>
            <a:spLocks noGrp="1"/>
          </p:cNvSpPr>
          <p:nvPr>
            <p:ph type="body" sz="quarter" idx="35" hasCustomPrompt="1"/>
          </p:nvPr>
        </p:nvSpPr>
        <p:spPr>
          <a:xfrm>
            <a:off x="310896" y="54102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98" name="Rectangle 37"/>
          <p:cNvSpPr>
            <a:spLocks noGrp="1"/>
          </p:cNvSpPr>
          <p:nvPr>
            <p:ph type="body" sz="quarter" idx="14" hasCustomPrompt="1"/>
          </p:nvPr>
        </p:nvSpPr>
        <p:spPr>
          <a:xfrm>
            <a:off x="7696200" y="3810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44" name="Rectangle 37"/>
          <p:cNvSpPr>
            <a:spLocks noGrp="1"/>
          </p:cNvSpPr>
          <p:nvPr>
            <p:ph type="body" sz="quarter" idx="16" hasCustomPrompt="1"/>
          </p:nvPr>
        </p:nvSpPr>
        <p:spPr>
          <a:xfrm>
            <a:off x="7696200" y="8382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42" name="Rectangle 37"/>
          <p:cNvSpPr>
            <a:spLocks noGrp="1"/>
          </p:cNvSpPr>
          <p:nvPr>
            <p:ph type="body" sz="quarter" idx="18" hasCustomPrompt="1"/>
          </p:nvPr>
        </p:nvSpPr>
        <p:spPr>
          <a:xfrm>
            <a:off x="7696200" y="12954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46" name="Rectangle 37"/>
          <p:cNvSpPr>
            <a:spLocks noGrp="1"/>
          </p:cNvSpPr>
          <p:nvPr>
            <p:ph type="body" sz="quarter" idx="20" hasCustomPrompt="1"/>
          </p:nvPr>
        </p:nvSpPr>
        <p:spPr>
          <a:xfrm>
            <a:off x="7696200" y="17526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48" name="Rectangle 37"/>
          <p:cNvSpPr>
            <a:spLocks noGrp="1"/>
          </p:cNvSpPr>
          <p:nvPr>
            <p:ph type="body" sz="quarter" idx="22" hasCustomPrompt="1"/>
          </p:nvPr>
        </p:nvSpPr>
        <p:spPr>
          <a:xfrm>
            <a:off x="7696200" y="22098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50" name="Rectangle 37"/>
          <p:cNvSpPr>
            <a:spLocks noGrp="1"/>
          </p:cNvSpPr>
          <p:nvPr>
            <p:ph type="body" sz="quarter" idx="24" hasCustomPrompt="1"/>
          </p:nvPr>
        </p:nvSpPr>
        <p:spPr>
          <a:xfrm>
            <a:off x="7696200" y="26670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52" name="Rectangle 37"/>
          <p:cNvSpPr>
            <a:spLocks noGrp="1"/>
          </p:cNvSpPr>
          <p:nvPr>
            <p:ph type="body" sz="quarter" idx="26" hasCustomPrompt="1"/>
          </p:nvPr>
        </p:nvSpPr>
        <p:spPr>
          <a:xfrm>
            <a:off x="7696200" y="31242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54" name="Rectangle 37"/>
          <p:cNvSpPr>
            <a:spLocks noGrp="1"/>
          </p:cNvSpPr>
          <p:nvPr>
            <p:ph type="body" sz="quarter" idx="28" hasCustomPrompt="1"/>
          </p:nvPr>
        </p:nvSpPr>
        <p:spPr>
          <a:xfrm>
            <a:off x="7696200" y="35814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56" name="Rectangle 37"/>
          <p:cNvSpPr>
            <a:spLocks noGrp="1"/>
          </p:cNvSpPr>
          <p:nvPr>
            <p:ph type="body" sz="quarter" idx="30" hasCustomPrompt="1"/>
          </p:nvPr>
        </p:nvSpPr>
        <p:spPr>
          <a:xfrm>
            <a:off x="7696200" y="40386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58" name="Rectangle 37"/>
          <p:cNvSpPr>
            <a:spLocks noGrp="1"/>
          </p:cNvSpPr>
          <p:nvPr>
            <p:ph type="body" sz="quarter" idx="32" hasCustomPrompt="1"/>
          </p:nvPr>
        </p:nvSpPr>
        <p:spPr>
          <a:xfrm>
            <a:off x="7696200" y="44958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27" name="Rectangle 37"/>
          <p:cNvSpPr>
            <a:spLocks noGrp="1"/>
          </p:cNvSpPr>
          <p:nvPr>
            <p:ph type="body" sz="quarter" idx="34" hasCustomPrompt="1"/>
          </p:nvPr>
        </p:nvSpPr>
        <p:spPr>
          <a:xfrm>
            <a:off x="7696200" y="49530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29" name="Rectangle 37"/>
          <p:cNvSpPr>
            <a:spLocks noGrp="1"/>
          </p:cNvSpPr>
          <p:nvPr>
            <p:ph type="body" sz="quarter" idx="36" hasCustomPrompt="1"/>
          </p:nvPr>
        </p:nvSpPr>
        <p:spPr>
          <a:xfrm>
            <a:off x="7696200" y="54102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30" name="Rectangle 37"/>
          <p:cNvSpPr>
            <a:spLocks noGrp="1"/>
          </p:cNvSpPr>
          <p:nvPr>
            <p:ph type="body" sz="quarter" idx="37" hasCustomPrompt="1"/>
          </p:nvPr>
        </p:nvSpPr>
        <p:spPr>
          <a:xfrm>
            <a:off x="310896" y="5867400"/>
            <a:ext cx="7385304" cy="228600"/>
          </a:xfrm>
          <a:solidFill>
            <a:schemeClr val="tx2">
              <a:tint val="40000"/>
            </a:schemeClr>
          </a:solidFill>
        </p:spPr>
        <p:txBody>
          <a:bodyPr anchor="ctr">
            <a:noAutofit/>
          </a:bodyPr>
          <a:lstStyle>
            <a:lvl1pPr eaLnBrk="1" latinLnBrk="0" hangingPunct="1">
              <a:buFontTx/>
              <a:buNone/>
              <a:defRPr kumimoji="0" lang="fr-FR" sz="1100"/>
            </a:lvl1pPr>
            <a:extLst/>
          </a:lstStyle>
          <a:p>
            <a:pPr lvl="0"/>
            <a:r>
              <a:rPr kumimoji="0" lang="fr-FR"/>
              <a:t>Cliquez pour ajouter un élément à l'ordre du jour</a:t>
            </a:r>
          </a:p>
        </p:txBody>
      </p:sp>
      <p:sp>
        <p:nvSpPr>
          <p:cNvPr id="31" name="Rectangle 37"/>
          <p:cNvSpPr>
            <a:spLocks noGrp="1"/>
          </p:cNvSpPr>
          <p:nvPr>
            <p:ph type="body" sz="quarter" idx="38" hasCustomPrompt="1"/>
          </p:nvPr>
        </p:nvSpPr>
        <p:spPr>
          <a:xfrm>
            <a:off x="7696200" y="58674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32" name="Rectangle 32"/>
          <p:cNvSpPr>
            <a:spLocks noGrp="1"/>
          </p:cNvSpPr>
          <p:nvPr>
            <p:ph type="dt" sz="half" idx="39"/>
          </p:nvPr>
        </p:nvSpPr>
        <p:spPr/>
        <p:txBody>
          <a:bodyPr/>
          <a:lstStyle>
            <a:lvl1pPr eaLnBrk="1" latinLnBrk="0" hangingPunct="1">
              <a:defRPr kumimoji="0" lang="fr-FR" sz="1100"/>
            </a:lvl1pPr>
            <a:extLst/>
          </a:lstStyle>
          <a:p>
            <a:pPr algn="r"/>
            <a:r>
              <a:rPr kumimoji="0" lang="fr-FR" sz="1100" smtClean="0"/>
              <a:t>28/6/2006</a:t>
            </a:r>
            <a:endParaRPr kumimoji="0" lang="fr-FR" sz="1100"/>
          </a:p>
        </p:txBody>
      </p:sp>
      <p:sp>
        <p:nvSpPr>
          <p:cNvPr id="33" name="Rectangle 33"/>
          <p:cNvSpPr>
            <a:spLocks noGrp="1"/>
          </p:cNvSpPr>
          <p:nvPr>
            <p:ph type="sldNum" sz="quarter" idx="40"/>
          </p:nvPr>
        </p:nvSpPr>
        <p:spPr/>
        <p:txBody>
          <a:bodyPr/>
          <a:lstStyle>
            <a:extLst/>
          </a:lstStyle>
          <a:p>
            <a:pPr algn="r"/>
            <a:fld id="{256D3EEF-DE4E-429D-8EC4-DDC531AFF587}" type="slidenum">
              <a:rPr kumimoji="0" lang="fr-FR" sz="1000"/>
              <a:pPr algn="r"/>
              <a:t>‹N°›</a:t>
            </a:fld>
            <a:endParaRPr kumimoji="0" lang="fr-FR"/>
          </a:p>
        </p:txBody>
      </p:sp>
      <p:sp>
        <p:nvSpPr>
          <p:cNvPr id="34" name="Rectangle 34"/>
          <p:cNvSpPr>
            <a:spLocks noGrp="1"/>
          </p:cNvSpPr>
          <p:nvPr>
            <p:ph type="ftr" sz="quarter" idx="41"/>
          </p:nvPr>
        </p:nvSpPr>
        <p:spPr/>
        <p:txBody>
          <a:bodyPr/>
          <a:lstStyle>
            <a:extLst/>
          </a:lstStyle>
          <a:p>
            <a:endParaRPr kumimoji="0"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En-tête de section">
    <p:spTree>
      <p:nvGrpSpPr>
        <p:cNvPr id="1" name=""/>
        <p:cNvGrpSpPr/>
        <p:nvPr/>
      </p:nvGrpSpPr>
      <p:grpSpPr>
        <a:xfrm>
          <a:off x="0" y="0"/>
          <a:ext cx="0" cy="0"/>
          <a:chOff x="0" y="0"/>
          <a:chExt cx="0" cy="0"/>
        </a:xfrm>
      </p:grpSpPr>
      <p:sp>
        <p:nvSpPr>
          <p:cNvPr id="9" name="Rectangle 8"/>
          <p:cNvSpPr/>
          <p:nvPr userDrawn="1"/>
        </p:nvSpPr>
        <p:spPr>
          <a:xfrm>
            <a:off x="0" y="4038600"/>
            <a:ext cx="9144000" cy="609600"/>
          </a:xfrm>
          <a:prstGeom prst="rect">
            <a:avLst/>
          </a:prstGeom>
          <a:solidFill>
            <a:schemeClr val="accent6">
              <a:shade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14" name="Title 13"/>
          <p:cNvSpPr>
            <a:spLocks noGrp="1"/>
          </p:cNvSpPr>
          <p:nvPr>
            <p:ph type="ctrTitle"/>
          </p:nvPr>
        </p:nvSpPr>
        <p:spPr>
          <a:xfrm>
            <a:off x="228600" y="4114800"/>
            <a:ext cx="7239000" cy="533400"/>
          </a:xfrm>
          <a:prstGeom prst="rect">
            <a:avLst/>
          </a:prstGeom>
          <a:noFill/>
        </p:spPr>
        <p:txBody>
          <a:bodyPr vert="horz"/>
          <a:lstStyle>
            <a:lvl1pPr algn="l" eaLnBrk="1" latinLnBrk="0" hangingPunct="1">
              <a:defRPr kumimoji="0" lang="fr-FR" sz="2000" b="0" cap="all" spc="150" baseline="0">
                <a:solidFill>
                  <a:schemeClr val="bg1"/>
                </a:solidFill>
              </a:defRPr>
            </a:lvl1pPr>
            <a:extLst/>
          </a:lstStyle>
          <a:p>
            <a:r>
              <a:rPr kumimoji="0" lang="fr-FR" smtClean="0"/>
              <a:t>Modifiez le style du titre</a:t>
            </a:r>
            <a:endParaRPr kumimoji="0" lang="fr-FR"/>
          </a:p>
        </p:txBody>
      </p:sp>
      <p:sp>
        <p:nvSpPr>
          <p:cNvPr id="3" name="Rectangle 3"/>
          <p:cNvSpPr>
            <a:spLocks noGrp="1"/>
          </p:cNvSpPr>
          <p:nvPr>
            <p:ph type="dt" sz="half" idx="10"/>
          </p:nvPr>
        </p:nvSpPr>
        <p:spPr>
          <a:xfrm>
            <a:off x="228600" y="6477000"/>
            <a:ext cx="1600200" cy="304800"/>
          </a:xfrm>
        </p:spPr>
        <p:txBody>
          <a:bodyPr anchor="ctr"/>
          <a:lstStyle>
            <a:lvl1pPr algn="l" eaLnBrk="1" latinLnBrk="0" hangingPunct="1">
              <a:defRPr kumimoji="0" lang="fr-FR">
                <a:solidFill>
                  <a:srgbClr val="A0A0A0"/>
                </a:solidFill>
              </a:defRPr>
            </a:lvl1pPr>
            <a:extLst/>
          </a:lstStyle>
          <a:p>
            <a:r>
              <a:rPr lang="fr-FR" smtClean="0"/>
              <a:t>28/6/2006</a:t>
            </a:r>
            <a:endParaRPr kumimoji="0" lang="fr-FR"/>
          </a:p>
        </p:txBody>
      </p:sp>
      <p:sp>
        <p:nvSpPr>
          <p:cNvPr id="4" name="Rectangle 4"/>
          <p:cNvSpPr>
            <a:spLocks noGrp="1"/>
          </p:cNvSpPr>
          <p:nvPr>
            <p:ph type="ftr" sz="quarter" idx="11"/>
          </p:nvPr>
        </p:nvSpPr>
        <p:spPr>
          <a:xfrm>
            <a:off x="2705100" y="6477000"/>
            <a:ext cx="3733800" cy="304800"/>
          </a:xfrm>
        </p:spPr>
        <p:txBody>
          <a:bodyPr/>
          <a:lstStyle>
            <a:lvl1pPr eaLnBrk="1" latinLnBrk="0" hangingPunct="1">
              <a:defRPr kumimoji="0" lang="fr-FR">
                <a:solidFill>
                  <a:schemeClr val="bg1"/>
                </a:solidFill>
              </a:defRPr>
            </a:lvl1pPr>
            <a:extLst/>
          </a:lstStyle>
          <a:p>
            <a:endParaRPr kumimoji="0" lang="fr-FR">
              <a:solidFill>
                <a:schemeClr val="bg1"/>
              </a:solidFill>
            </a:endParaRPr>
          </a:p>
        </p:txBody>
      </p:sp>
      <p:sp>
        <p:nvSpPr>
          <p:cNvPr id="13" name="Slide Number Placeholder 12"/>
          <p:cNvSpPr>
            <a:spLocks noGrp="1"/>
          </p:cNvSpPr>
          <p:nvPr>
            <p:ph type="sldNum" sz="quarter" idx="12"/>
          </p:nvPr>
        </p:nvSpPr>
        <p:spPr>
          <a:xfrm>
            <a:off x="6477000" y="6477000"/>
            <a:ext cx="1021080" cy="304800"/>
          </a:xfrm>
        </p:spPr>
        <p:txBody>
          <a:bodyPr anchor="ctr"/>
          <a:lstStyle>
            <a:extLst/>
          </a:lstStyle>
          <a:p>
            <a:pPr algn="r"/>
            <a:fld id="{256D3EEF-DE4E-429D-8EC4-DDC531AFF587}" type="slidenum">
              <a:rPr kumimoji="0" lang="fr-FR" sz="1000"/>
              <a:pPr algn="r"/>
              <a:t>‹N°›</a:t>
            </a:fld>
            <a:endParaRPr kumimoji="0" lang="fr-FR"/>
          </a:p>
        </p:txBody>
      </p:sp>
      <p:sp>
        <p:nvSpPr>
          <p:cNvPr id="11" name="Rectangle 10"/>
          <p:cNvSpPr/>
          <p:nvPr userDrawn="1"/>
        </p:nvSpPr>
        <p:spPr>
          <a:xfrm>
            <a:off x="0" y="4645880"/>
            <a:ext cx="9144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pic>
        <p:nvPicPr>
          <p:cNvPr id="12" name="Image 11"/>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8286776" y="6323861"/>
            <a:ext cx="870820" cy="4320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6" name="Rectangle 6"/>
          <p:cNvSpPr>
            <a:spLocks noGrp="1"/>
          </p:cNvSpPr>
          <p:nvPr>
            <p:ph type="dt" sz="half" idx="10"/>
          </p:nvPr>
        </p:nvSpPr>
        <p:spPr/>
        <p:txBody>
          <a:bodyPr/>
          <a:lstStyle>
            <a:extLst/>
          </a:lstStyle>
          <a:p>
            <a:pPr algn="r"/>
            <a:r>
              <a:rPr lang="fr-FR" smtClean="0"/>
              <a:t>28/6/2006</a:t>
            </a:r>
            <a:endParaRPr kumimoji="0" lang="fr-FR"/>
          </a:p>
        </p:txBody>
      </p:sp>
      <p:sp>
        <p:nvSpPr>
          <p:cNvPr id="8" name="Rectangle 8"/>
          <p:cNvSpPr>
            <a:spLocks noGrp="1"/>
          </p:cNvSpPr>
          <p:nvPr>
            <p:ph type="sldNum" sz="quarter" idx="11"/>
          </p:nvPr>
        </p:nvSpPr>
        <p:spPr/>
        <p:txBody>
          <a:bodyPr/>
          <a:lstStyle>
            <a:lvl1pPr algn="ctr">
              <a:defRPr sz="1400"/>
            </a:lvl1pPr>
            <a:extLst/>
          </a:lstStyle>
          <a:p>
            <a:fld id="{256D3EEF-DE4E-429D-8EC4-DDC531AFF587}" type="slidenum">
              <a:rPr lang="fr-FR" smtClean="0"/>
              <a:pPr/>
              <a:t>‹N°›</a:t>
            </a:fld>
            <a:endParaRPr lang="fr-FR" sz="1600"/>
          </a:p>
        </p:txBody>
      </p:sp>
      <p:sp>
        <p:nvSpPr>
          <p:cNvPr id="9" name="Rectangle 9"/>
          <p:cNvSpPr>
            <a:spLocks noGrp="1"/>
          </p:cNvSpPr>
          <p:nvPr>
            <p:ph type="ftr" sz="quarter" idx="12"/>
          </p:nvPr>
        </p:nvSpPr>
        <p:spPr/>
        <p:txBody>
          <a:bodyPr/>
          <a:lstStyle>
            <a:extLst/>
          </a:lstStyle>
          <a:p>
            <a:endParaRPr kumimoji="0"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 pose">
    <p:spTree>
      <p:nvGrpSpPr>
        <p:cNvPr id="1" name=""/>
        <p:cNvGrpSpPr/>
        <p:nvPr/>
      </p:nvGrpSpPr>
      <p:grpSpPr>
        <a:xfrm>
          <a:off x="0" y="0"/>
          <a:ext cx="0" cy="0"/>
          <a:chOff x="0" y="0"/>
          <a:chExt cx="0" cy="0"/>
        </a:xfrm>
      </p:grpSpPr>
      <p:sp>
        <p:nvSpPr>
          <p:cNvPr id="11" name="Rectangle 11"/>
          <p:cNvSpPr>
            <a:spLocks noGrp="1"/>
          </p:cNvSpPr>
          <p:nvPr>
            <p:ph sz="quarter" idx="15"/>
          </p:nvPr>
        </p:nvSpPr>
        <p:spPr>
          <a:xfrm>
            <a:off x="304800" y="980728"/>
            <a:ext cx="7839100" cy="5267672"/>
          </a:xfrm>
        </p:spPr>
        <p:txBody>
          <a:bodyPr/>
          <a:lstStyle>
            <a:lvl1pPr marL="342900" indent="-342900">
              <a:buFontTx/>
              <a:buBlip>
                <a:blip r:embed="rId2"/>
              </a:buBlip>
              <a:defRPr sz="2400"/>
            </a:lvl1pPr>
            <a:lvl2pPr marL="800100" indent="-342900">
              <a:buFontTx/>
              <a:buBlip>
                <a:blip r:embed="rId2"/>
              </a:buBlip>
              <a:defRPr sz="2000"/>
            </a:lvl2pPr>
            <a:lvl3pPr marL="1257300" indent="-342900">
              <a:buFontTx/>
              <a:buBlip>
                <a:blip r:embed="rId2"/>
              </a:buBlip>
              <a:defRPr sz="2000"/>
            </a:lvl3pPr>
            <a:lvl4pPr marL="1714500" indent="-342900">
              <a:buFontTx/>
              <a:buBlip>
                <a:blip r:embed="rId2"/>
              </a:buBlip>
              <a:defRPr sz="2000"/>
            </a:lvl4pPr>
            <a:lvl5pPr marL="2171700" indent="-342900">
              <a:buFontTx/>
              <a:buBlip>
                <a:blip r:embed="rId2"/>
              </a:buBlip>
              <a:defRPr sz="2000"/>
            </a:lvl5pPr>
            <a:extLst/>
          </a:lstStyle>
          <a:p>
            <a:pPr lvl="0" eaLnBrk="1" latinLnBrk="0" hangingPunct="1"/>
            <a:r>
              <a:rPr lang="fr-FR" dirty="0" smtClean="0"/>
              <a:t>Modifiez les styles du texte du masque</a:t>
            </a:r>
          </a:p>
          <a:p>
            <a:pPr lvl="1" eaLnBrk="1" latinLnBrk="0" hangingPunct="1"/>
            <a:r>
              <a:rPr lang="fr-FR" dirty="0" smtClean="0"/>
              <a:t>Deuxième niveau</a:t>
            </a:r>
          </a:p>
          <a:p>
            <a:pPr lvl="2" eaLnBrk="1" latinLnBrk="0" hangingPunct="1"/>
            <a:r>
              <a:rPr lang="fr-FR" dirty="0" smtClean="0"/>
              <a:t>Troisième niveau</a:t>
            </a:r>
          </a:p>
          <a:p>
            <a:pPr lvl="3" eaLnBrk="1" latinLnBrk="0" hangingPunct="1"/>
            <a:r>
              <a:rPr lang="fr-FR" dirty="0" smtClean="0"/>
              <a:t>Quatrième niveau</a:t>
            </a:r>
          </a:p>
          <a:p>
            <a:pPr lvl="4" eaLnBrk="1" latinLnBrk="0" hangingPunct="1"/>
            <a:r>
              <a:rPr lang="fr-FR" dirty="0" smtClean="0"/>
              <a:t>Cinquième niveau</a:t>
            </a:r>
            <a:endParaRPr dirty="0"/>
          </a:p>
        </p:txBody>
      </p:sp>
      <p:sp>
        <p:nvSpPr>
          <p:cNvPr id="9" name="Rectangle 9"/>
          <p:cNvSpPr>
            <a:spLocks noGrp="1"/>
          </p:cNvSpPr>
          <p:nvPr>
            <p:ph type="dt" sz="half" idx="16"/>
          </p:nvPr>
        </p:nvSpPr>
        <p:spPr/>
        <p:txBody>
          <a:bodyPr/>
          <a:lstStyle>
            <a:extLst/>
          </a:lstStyle>
          <a:p>
            <a:pPr algn="r"/>
            <a:r>
              <a:rPr lang="fr-FR" smtClean="0"/>
              <a:t>28/6/2006</a:t>
            </a:r>
            <a:endParaRPr kumimoji="0" lang="fr-FR"/>
          </a:p>
        </p:txBody>
      </p:sp>
      <p:sp>
        <p:nvSpPr>
          <p:cNvPr id="10" name="Rectangle 10"/>
          <p:cNvSpPr>
            <a:spLocks noGrp="1"/>
          </p:cNvSpPr>
          <p:nvPr>
            <p:ph type="sldNum" sz="quarter" idx="17"/>
          </p:nvPr>
        </p:nvSpPr>
        <p:spPr>
          <a:xfrm>
            <a:off x="8172400" y="5301208"/>
            <a:ext cx="971600" cy="288032"/>
          </a:xfrm>
        </p:spPr>
        <p:txBody>
          <a:bodyPr/>
          <a:lstStyle>
            <a:lvl1pPr algn="ctr">
              <a:defRPr sz="1400" b="1">
                <a:solidFill>
                  <a:schemeClr val="bg1"/>
                </a:solidFill>
              </a:defRPr>
            </a:lvl1pPr>
            <a:extLst/>
          </a:lstStyle>
          <a:p>
            <a:fld id="{256D3EEF-DE4E-429D-8EC4-DDC531AFF587}" type="slidenum">
              <a:rPr lang="fr-FR" smtClean="0"/>
              <a:pPr/>
              <a:t>‹N°›</a:t>
            </a:fld>
            <a:endParaRPr lang="fr-FR" dirty="0"/>
          </a:p>
        </p:txBody>
      </p:sp>
      <p:sp>
        <p:nvSpPr>
          <p:cNvPr id="12" name="Rectangle 12"/>
          <p:cNvSpPr>
            <a:spLocks noGrp="1"/>
          </p:cNvSpPr>
          <p:nvPr>
            <p:ph type="ftr" sz="quarter" idx="18"/>
          </p:nvPr>
        </p:nvSpPr>
        <p:spPr/>
        <p:txBody>
          <a:bodyPr/>
          <a:lstStyle>
            <a:extLst/>
          </a:lstStyle>
          <a:p>
            <a:endParaRPr kumimoji="0" lang="fr-FR"/>
          </a:p>
        </p:txBody>
      </p:sp>
      <p:sp>
        <p:nvSpPr>
          <p:cNvPr id="13" name="Rectangle 8"/>
          <p:cNvSpPr>
            <a:spLocks noGrp="1"/>
          </p:cNvSpPr>
          <p:nvPr>
            <p:ph type="body" sz="quarter" idx="13" hasCustomPrompt="1"/>
          </p:nvPr>
        </p:nvSpPr>
        <p:spPr>
          <a:xfrm>
            <a:off x="304800" y="381000"/>
            <a:ext cx="8077200" cy="527720"/>
          </a:xfrm>
          <a:solidFill>
            <a:schemeClr val="accent6">
              <a:shade val="75000"/>
            </a:schemeClr>
          </a:solidFill>
        </p:spPr>
        <p:txBody>
          <a:bodyPr>
            <a:normAutofit/>
          </a:bodyPr>
          <a:lstStyle>
            <a:lvl1pPr eaLnBrk="1" latinLnBrk="0" hangingPunct="1">
              <a:defRPr kumimoji="0" lang="fr-FR" sz="2800" b="1" cap="all" baseline="0">
                <a:solidFill>
                  <a:schemeClr val="bg1"/>
                </a:solidFill>
              </a:defRPr>
            </a:lvl1pPr>
            <a:extLst/>
          </a:lstStyle>
          <a:p>
            <a:pPr lvl="0"/>
            <a:r>
              <a:rPr kumimoji="0" lang="fr-FR" dirty="0"/>
              <a:t>Cliquez pour ajouter un titre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poses">
    <p:spTree>
      <p:nvGrpSpPr>
        <p:cNvPr id="1" name=""/>
        <p:cNvGrpSpPr/>
        <p:nvPr/>
      </p:nvGrpSpPr>
      <p:grpSpPr>
        <a:xfrm>
          <a:off x="0" y="0"/>
          <a:ext cx="0" cy="0"/>
          <a:chOff x="0" y="0"/>
          <a:chExt cx="0" cy="0"/>
        </a:xfrm>
      </p:grpSpPr>
      <p:sp>
        <p:nvSpPr>
          <p:cNvPr id="31"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9" name="Rectangle 11"/>
          <p:cNvSpPr>
            <a:spLocks noGrp="1"/>
          </p:cNvSpPr>
          <p:nvPr>
            <p:ph sz="quarter" idx="15"/>
          </p:nvPr>
        </p:nvSpPr>
        <p:spPr>
          <a:xfrm>
            <a:off x="304800"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4" name="Rectangle 8"/>
          <p:cNvSpPr>
            <a:spLocks noGrp="1"/>
          </p:cNvSpPr>
          <p:nvPr>
            <p:ph type="body" sz="quarter" idx="16" hasCustomPrompt="1"/>
          </p:nvPr>
        </p:nvSpPr>
        <p:spPr>
          <a:xfrm>
            <a:off x="4416552"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5" name="Rectangle 11"/>
          <p:cNvSpPr>
            <a:spLocks noGrp="1"/>
          </p:cNvSpPr>
          <p:nvPr>
            <p:ph sz="quarter" idx="17"/>
          </p:nvPr>
        </p:nvSpPr>
        <p:spPr>
          <a:xfrm>
            <a:off x="4416552"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3" name="Rectangle 13"/>
          <p:cNvSpPr>
            <a:spLocks noGrp="1"/>
          </p:cNvSpPr>
          <p:nvPr>
            <p:ph type="dt" sz="half" idx="18"/>
          </p:nvPr>
        </p:nvSpPr>
        <p:spPr/>
        <p:txBody>
          <a:bodyPr/>
          <a:lstStyle>
            <a:extLst/>
          </a:lstStyle>
          <a:p>
            <a:pPr algn="r"/>
            <a:r>
              <a:rPr lang="fr-FR" smtClean="0"/>
              <a:t>28/6/2006</a:t>
            </a:r>
            <a:endParaRPr kumimoji="0" lang="fr-FR"/>
          </a:p>
        </p:txBody>
      </p:sp>
      <p:sp>
        <p:nvSpPr>
          <p:cNvPr id="16" name="Rectangle 16"/>
          <p:cNvSpPr>
            <a:spLocks noGrp="1"/>
          </p:cNvSpPr>
          <p:nvPr>
            <p:ph type="sldNum" sz="quarter" idx="19"/>
          </p:nvPr>
        </p:nvSpPr>
        <p:spPr/>
        <p:txBody>
          <a:bodyPr/>
          <a:lstStyle>
            <a:lvl1pPr algn="ctr">
              <a:defRPr sz="1400">
                <a:solidFill>
                  <a:schemeClr val="bg1"/>
                </a:solidFill>
              </a:defRPr>
            </a:lvl1pPr>
            <a:extLst/>
          </a:lstStyle>
          <a:p>
            <a:fld id="{256D3EEF-DE4E-429D-8EC4-DDC531AFF587}" type="slidenum">
              <a:rPr lang="fr-FR" smtClean="0"/>
              <a:pPr/>
              <a:t>‹N°›</a:t>
            </a:fld>
            <a:endParaRPr lang="fr-FR" sz="1600" dirty="0"/>
          </a:p>
        </p:txBody>
      </p:sp>
      <p:sp>
        <p:nvSpPr>
          <p:cNvPr id="17" name="Rectangle 17"/>
          <p:cNvSpPr>
            <a:spLocks noGrp="1"/>
          </p:cNvSpPr>
          <p:nvPr>
            <p:ph type="ftr" sz="quarter" idx="20"/>
          </p:nvPr>
        </p:nvSpPr>
        <p:spPr/>
        <p:txBody>
          <a:bodyPr/>
          <a:lstStyle>
            <a:extLst/>
          </a:lstStyle>
          <a:p>
            <a:endParaRPr kumimoji="0"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poses : 2 Gauche, 1 Droite">
    <p:spTree>
      <p:nvGrpSpPr>
        <p:cNvPr id="1" name=""/>
        <p:cNvGrpSpPr/>
        <p:nvPr/>
      </p:nvGrpSpPr>
      <p:grpSpPr>
        <a:xfrm>
          <a:off x="0" y="0"/>
          <a:ext cx="0" cy="0"/>
          <a:chOff x="0" y="0"/>
          <a:chExt cx="0" cy="0"/>
        </a:xfrm>
      </p:grpSpPr>
      <p:sp>
        <p:nvSpPr>
          <p:cNvPr id="28"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9"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8" name="Rectangle 11"/>
          <p:cNvSpPr>
            <a:spLocks noGrp="1"/>
          </p:cNvSpPr>
          <p:nvPr>
            <p:ph sz="quarter" idx="15"/>
          </p:nvPr>
        </p:nvSpPr>
        <p:spPr>
          <a:xfrm>
            <a:off x="3048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5"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7" name="Rectangle 11"/>
          <p:cNvSpPr>
            <a:spLocks noGrp="1"/>
          </p:cNvSpPr>
          <p:nvPr>
            <p:ph sz="quarter" idx="17"/>
          </p:nvPr>
        </p:nvSpPr>
        <p:spPr>
          <a:xfrm>
            <a:off x="3017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0" name="Rectangle 8"/>
          <p:cNvSpPr>
            <a:spLocks noGrp="1"/>
          </p:cNvSpPr>
          <p:nvPr>
            <p:ph type="body" sz="quarter" idx="18" hasCustomPrompt="1"/>
          </p:nvPr>
        </p:nvSpPr>
        <p:spPr>
          <a:xfrm>
            <a:off x="4416552"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1" name="Rectangle 11"/>
          <p:cNvSpPr>
            <a:spLocks noGrp="1"/>
          </p:cNvSpPr>
          <p:nvPr>
            <p:ph sz="quarter" idx="19"/>
          </p:nvPr>
        </p:nvSpPr>
        <p:spPr>
          <a:xfrm>
            <a:off x="4416552"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3" name="Rectangle 13"/>
          <p:cNvSpPr>
            <a:spLocks noGrp="1"/>
          </p:cNvSpPr>
          <p:nvPr>
            <p:ph type="dt" sz="half" idx="20"/>
          </p:nvPr>
        </p:nvSpPr>
        <p:spPr/>
        <p:txBody>
          <a:bodyPr/>
          <a:lstStyle>
            <a:extLst/>
          </a:lstStyle>
          <a:p>
            <a:pPr algn="r"/>
            <a:r>
              <a:rPr lang="fr-FR" smtClean="0"/>
              <a:t>28/6/2006</a:t>
            </a:r>
            <a:endParaRPr kumimoji="0" lang="fr-FR"/>
          </a:p>
        </p:txBody>
      </p:sp>
      <p:sp>
        <p:nvSpPr>
          <p:cNvPr id="19" name="Rectangle 19"/>
          <p:cNvSpPr>
            <a:spLocks noGrp="1"/>
          </p:cNvSpPr>
          <p:nvPr>
            <p:ph type="sldNum" sz="quarter" idx="21"/>
          </p:nvPr>
        </p:nvSpPr>
        <p:spPr/>
        <p:txBody>
          <a:bodyPr/>
          <a:lstStyle>
            <a:extLst/>
          </a:lstStyle>
          <a:p>
            <a:pPr algn="r"/>
            <a:fld id="{256D3EEF-DE4E-429D-8EC4-DDC531AFF587}" type="slidenum">
              <a:rPr kumimoji="0" lang="fr-FR" sz="1000"/>
              <a:pPr algn="r"/>
              <a:t>‹N°›</a:t>
            </a:fld>
            <a:endParaRPr kumimoji="0" lang="fr-FR"/>
          </a:p>
        </p:txBody>
      </p:sp>
      <p:sp>
        <p:nvSpPr>
          <p:cNvPr id="22" name="Rectangle 22"/>
          <p:cNvSpPr>
            <a:spLocks noGrp="1"/>
          </p:cNvSpPr>
          <p:nvPr>
            <p:ph type="ftr" sz="quarter" idx="22"/>
          </p:nvPr>
        </p:nvSpPr>
        <p:spPr/>
        <p:txBody>
          <a:bodyPr/>
          <a:lstStyle>
            <a:extLst/>
          </a:lstStyle>
          <a:p>
            <a:endParaRPr kumimoji="0"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poses : 1 Gauche, 2 Droite">
    <p:spTree>
      <p:nvGrpSpPr>
        <p:cNvPr id="1" name=""/>
        <p:cNvGrpSpPr/>
        <p:nvPr/>
      </p:nvGrpSpPr>
      <p:grpSpPr>
        <a:xfrm>
          <a:off x="0" y="0"/>
          <a:ext cx="0" cy="0"/>
          <a:chOff x="0" y="0"/>
          <a:chExt cx="0" cy="0"/>
        </a:xfrm>
      </p:grpSpPr>
      <p:sp>
        <p:nvSpPr>
          <p:cNvPr id="25"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13"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4" name="Rectangle 11"/>
          <p:cNvSpPr>
            <a:spLocks noGrp="1"/>
          </p:cNvSpPr>
          <p:nvPr>
            <p:ph sz="quarter" idx="15"/>
          </p:nvPr>
        </p:nvSpPr>
        <p:spPr>
          <a:xfrm>
            <a:off x="304800"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6" name="Rectangle 8"/>
          <p:cNvSpPr>
            <a:spLocks noGrp="1"/>
          </p:cNvSpPr>
          <p:nvPr>
            <p:ph type="body" sz="quarter" idx="16" hasCustomPrompt="1"/>
          </p:nvPr>
        </p:nvSpPr>
        <p:spPr>
          <a:xfrm>
            <a:off x="44196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7" name="Rectangle 11"/>
          <p:cNvSpPr>
            <a:spLocks noGrp="1"/>
          </p:cNvSpPr>
          <p:nvPr>
            <p:ph sz="quarter" idx="17"/>
          </p:nvPr>
        </p:nvSpPr>
        <p:spPr>
          <a:xfrm>
            <a:off x="44196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9" name="Rectangle 8"/>
          <p:cNvSpPr>
            <a:spLocks noGrp="1"/>
          </p:cNvSpPr>
          <p:nvPr>
            <p:ph type="body" sz="quarter" idx="18" hasCustomPrompt="1"/>
          </p:nvPr>
        </p:nvSpPr>
        <p:spPr>
          <a:xfrm>
            <a:off x="44165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0" name="Rectangle 11"/>
          <p:cNvSpPr>
            <a:spLocks noGrp="1"/>
          </p:cNvSpPr>
          <p:nvPr>
            <p:ph sz="quarter" idx="19"/>
          </p:nvPr>
        </p:nvSpPr>
        <p:spPr>
          <a:xfrm>
            <a:off x="44165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1" name="Rectangle 21"/>
          <p:cNvSpPr>
            <a:spLocks noGrp="1"/>
          </p:cNvSpPr>
          <p:nvPr>
            <p:ph type="dt" sz="half" idx="20"/>
          </p:nvPr>
        </p:nvSpPr>
        <p:spPr/>
        <p:txBody>
          <a:bodyPr/>
          <a:lstStyle>
            <a:extLst/>
          </a:lstStyle>
          <a:p>
            <a:pPr algn="r"/>
            <a:r>
              <a:rPr lang="fr-FR" smtClean="0"/>
              <a:t>28/6/2006</a:t>
            </a:r>
            <a:endParaRPr kumimoji="0" lang="fr-FR"/>
          </a:p>
        </p:txBody>
      </p:sp>
      <p:sp>
        <p:nvSpPr>
          <p:cNvPr id="22" name="Rectangle 22"/>
          <p:cNvSpPr>
            <a:spLocks noGrp="1"/>
          </p:cNvSpPr>
          <p:nvPr>
            <p:ph type="sldNum" sz="quarter" idx="21"/>
          </p:nvPr>
        </p:nvSpPr>
        <p:spPr/>
        <p:txBody>
          <a:bodyPr/>
          <a:lstStyle>
            <a:extLst/>
          </a:lstStyle>
          <a:p>
            <a:pPr algn="r"/>
            <a:fld id="{256D3EEF-DE4E-429D-8EC4-DDC531AFF587}" type="slidenum">
              <a:rPr kumimoji="0" lang="fr-FR" sz="1000"/>
              <a:pPr algn="r"/>
              <a:t>‹N°›</a:t>
            </a:fld>
            <a:endParaRPr kumimoji="0" lang="fr-FR"/>
          </a:p>
        </p:txBody>
      </p:sp>
      <p:sp>
        <p:nvSpPr>
          <p:cNvPr id="23" name="Rectangle 23"/>
          <p:cNvSpPr>
            <a:spLocks noGrp="1"/>
          </p:cNvSpPr>
          <p:nvPr>
            <p:ph type="ftr" sz="quarter" idx="22"/>
          </p:nvPr>
        </p:nvSpPr>
        <p:spPr/>
        <p:txBody>
          <a:bodyPr/>
          <a:lstStyle>
            <a:extLst/>
          </a:lstStyle>
          <a:p>
            <a:endParaRPr kumimoji="0"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0"/>
          <p:cNvSpPr/>
          <p:nvPr/>
        </p:nvSpPr>
        <p:spPr>
          <a:xfrm>
            <a:off x="8215338" y="0"/>
            <a:ext cx="1037182"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3" name="Rectangle 3"/>
          <p:cNvSpPr>
            <a:spLocks noGrp="1"/>
          </p:cNvSpPr>
          <p:nvPr>
            <p:ph type="body" idx="1"/>
          </p:nvPr>
        </p:nvSpPr>
        <p:spPr>
          <a:xfrm>
            <a:off x="304800" y="381000"/>
            <a:ext cx="7839100" cy="5867400"/>
          </a:xfrm>
          <a:prstGeom prst="rect">
            <a:avLst/>
          </a:prstGeom>
        </p:spPr>
        <p:txBody>
          <a:bodyPr vert="horz">
            <a:normAutofit/>
          </a:bodyPr>
          <a:lstStyle>
            <a:extLst/>
          </a:lstStyle>
          <a:p>
            <a:pPr lvl="0" eaLnBrk="1" latinLnBrk="0" hangingPunct="1"/>
            <a:r>
              <a:rPr kumimoji="0" lang="fr-FR" dirty="0" smtClean="0"/>
              <a:t>Modifiez les styles du texte du masque</a:t>
            </a:r>
          </a:p>
          <a:p>
            <a:pPr lvl="1" eaLnBrk="1" latinLnBrk="0" hangingPunct="1"/>
            <a:r>
              <a:rPr kumimoji="0" lang="fr-FR" dirty="0" smtClean="0"/>
              <a:t>Deuxième niveau</a:t>
            </a:r>
          </a:p>
          <a:p>
            <a:pPr lvl="2" eaLnBrk="1" latinLnBrk="0" hangingPunct="1"/>
            <a:r>
              <a:rPr kumimoji="0" lang="fr-FR" dirty="0" smtClean="0"/>
              <a:t>Troisième niveau</a:t>
            </a:r>
          </a:p>
          <a:p>
            <a:pPr lvl="3" eaLnBrk="1" latinLnBrk="0" hangingPunct="1"/>
            <a:r>
              <a:rPr kumimoji="0" lang="fr-FR" dirty="0" smtClean="0"/>
              <a:t>Quatrième niveau</a:t>
            </a:r>
          </a:p>
          <a:p>
            <a:pPr lvl="4" eaLnBrk="1" latinLnBrk="0" hangingPunct="1"/>
            <a:r>
              <a:rPr kumimoji="0" lang="fr-FR" dirty="0" smtClean="0"/>
              <a:t>Cinquième niveau</a:t>
            </a:r>
            <a:endParaRPr kumimoji="0" lang="en-US" dirty="0"/>
          </a:p>
        </p:txBody>
      </p:sp>
      <p:sp>
        <p:nvSpPr>
          <p:cNvPr id="4" name="Rectangle 4"/>
          <p:cNvSpPr>
            <a:spLocks noGrp="1"/>
          </p:cNvSpPr>
          <p:nvPr>
            <p:ph type="dt" sz="half" idx="2"/>
          </p:nvPr>
        </p:nvSpPr>
        <p:spPr>
          <a:xfrm>
            <a:off x="7010400" y="76200"/>
            <a:ext cx="1371600" cy="228600"/>
          </a:xfrm>
          <a:prstGeom prst="rect">
            <a:avLst/>
          </a:prstGeom>
        </p:spPr>
        <p:txBody>
          <a:bodyPr vert="horz"/>
          <a:lstStyle>
            <a:lvl1pPr algn="ctr" eaLnBrk="1" latinLnBrk="0" hangingPunct="1">
              <a:defRPr kumimoji="0" lang="fr-FR" sz="1000">
                <a:solidFill>
                  <a:schemeClr val="tx1">
                    <a:tint val="65000"/>
                  </a:schemeClr>
                </a:solidFill>
              </a:defRPr>
            </a:lvl1pPr>
            <a:extLst/>
          </a:lstStyle>
          <a:p>
            <a:pPr algn="r"/>
            <a:r>
              <a:rPr lang="fr-FR" smtClean="0"/>
              <a:t>28/6/2006</a:t>
            </a:r>
            <a:endParaRPr kumimoji="0" lang="fr-FR" sz="1000">
              <a:solidFill>
                <a:schemeClr val="tx1">
                  <a:tint val="65000"/>
                </a:schemeClr>
              </a:solidFill>
            </a:endParaRPr>
          </a:p>
        </p:txBody>
      </p:sp>
      <p:sp>
        <p:nvSpPr>
          <p:cNvPr id="6" name="Rectangle 6"/>
          <p:cNvSpPr>
            <a:spLocks noGrp="1"/>
          </p:cNvSpPr>
          <p:nvPr>
            <p:ph type="sldNum" sz="quarter" idx="4"/>
          </p:nvPr>
        </p:nvSpPr>
        <p:spPr>
          <a:xfrm>
            <a:off x="8215337" y="5910282"/>
            <a:ext cx="928661" cy="304800"/>
          </a:xfrm>
          <a:prstGeom prst="rect">
            <a:avLst/>
          </a:prstGeom>
        </p:spPr>
        <p:txBody>
          <a:bodyPr vert="horz" anchor="ctr"/>
          <a:lstStyle>
            <a:lvl1pPr algn="ctr" eaLnBrk="1" latinLnBrk="0" hangingPunct="1">
              <a:defRPr kumimoji="0" lang="fr-FR" sz="1400" b="1">
                <a:solidFill>
                  <a:schemeClr val="bg1"/>
                </a:solidFill>
              </a:defRPr>
            </a:lvl1pPr>
            <a:extLst/>
          </a:lstStyle>
          <a:p>
            <a:fld id="{256D3EEF-DE4E-429D-8EC4-DDC531AFF587}" type="slidenum">
              <a:rPr lang="fr-FR" smtClean="0"/>
              <a:pPr/>
              <a:t>‹N°›</a:t>
            </a:fld>
            <a:endParaRPr lang="fr-FR" dirty="0"/>
          </a:p>
        </p:txBody>
      </p:sp>
      <p:sp>
        <p:nvSpPr>
          <p:cNvPr id="11" name="Rectangle 10"/>
          <p:cNvSpPr/>
          <p:nvPr/>
        </p:nvSpPr>
        <p:spPr>
          <a:xfrm>
            <a:off x="0" y="0"/>
            <a:ext cx="76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12" name="Rectangle 12"/>
          <p:cNvSpPr>
            <a:spLocks noGrp="1"/>
          </p:cNvSpPr>
          <p:nvPr>
            <p:ph type="ftr" sz="quarter" idx="3"/>
          </p:nvPr>
        </p:nvSpPr>
        <p:spPr>
          <a:xfrm>
            <a:off x="2705100" y="6477000"/>
            <a:ext cx="3733800" cy="304800"/>
          </a:xfrm>
          <a:prstGeom prst="rect">
            <a:avLst/>
          </a:prstGeom>
        </p:spPr>
        <p:txBody>
          <a:bodyPr vert="horz" anchor="ctr"/>
          <a:lstStyle>
            <a:lvl1pPr algn="ctr" eaLnBrk="1" latinLnBrk="0" hangingPunct="1">
              <a:defRPr kumimoji="0" lang="fr-FR" sz="1000">
                <a:solidFill>
                  <a:sysClr val="windowText" lastClr="000000"/>
                </a:solidFill>
              </a:defRPr>
            </a:lvl1pPr>
            <a:extLst/>
          </a:lstStyle>
          <a:p>
            <a:endParaRPr kumimoji="0" lang="fr-FR" sz="1000">
              <a:solidFill>
                <a:sysClr val="windowText" lastClr="000000"/>
              </a:solidFill>
            </a:endParaRPr>
          </a:p>
        </p:txBody>
      </p:sp>
      <p:sp>
        <p:nvSpPr>
          <p:cNvPr id="17" name="Titre 28"/>
          <p:cNvSpPr txBox="1">
            <a:spLocks/>
          </p:cNvSpPr>
          <p:nvPr userDrawn="1"/>
        </p:nvSpPr>
        <p:spPr>
          <a:xfrm>
            <a:off x="8209102" y="381000"/>
            <a:ext cx="934898" cy="5867400"/>
          </a:xfrm>
          <a:prstGeom prst="rect">
            <a:avLst/>
          </a:prstGeom>
        </p:spPr>
        <p:txBody>
          <a:bodyPr vert="vert"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1600" b="0" i="0" u="none" strike="noStrike" kern="0" cap="small" spc="0" normalizeH="0" baseline="0" noProof="0" dirty="0" smtClean="0">
                <a:ln>
                  <a:noFill/>
                </a:ln>
                <a:solidFill>
                  <a:schemeClr val="bg1"/>
                </a:solidFill>
                <a:effectLst/>
                <a:uLnTx/>
                <a:uFillTx/>
                <a:latin typeface="+mj-lt"/>
                <a:ea typeface="+mj-ea"/>
                <a:cs typeface="+mj-cs"/>
              </a:rPr>
              <a:t>Documentation Technique – Chariot de golf</a:t>
            </a:r>
            <a:endParaRPr kumimoji="0" lang="fr-FR" sz="1600" b="0" i="0" u="none" strike="noStrike" kern="0" cap="small" spc="0" normalizeH="0" baseline="0" noProof="0" dirty="0">
              <a:ln>
                <a:noFill/>
              </a:ln>
              <a:solidFill>
                <a:schemeClr val="bg1"/>
              </a:solidFill>
              <a:effectLst/>
              <a:uLnTx/>
              <a:uFillTx/>
              <a:latin typeface="+mj-lt"/>
              <a:ea typeface="+mj-ea"/>
              <a:cs typeface="+mj-cs"/>
            </a:endParaRPr>
          </a:p>
        </p:txBody>
      </p:sp>
      <p:pic>
        <p:nvPicPr>
          <p:cNvPr id="2" name="Image 1"/>
          <p:cNvPicPr>
            <a:picLocks noChangeAspect="1"/>
          </p:cNvPicPr>
          <p:nvPr userDrawn="1"/>
        </p:nvPicPr>
        <p:blipFill>
          <a:blip r:embed="rId18" cstate="print">
            <a:extLst>
              <a:ext uri="{28A0092B-C50C-407E-A947-70E740481C1C}">
                <a14:useLocalDpi xmlns="" xmlns:a14="http://schemas.microsoft.com/office/drawing/2010/main" val="0"/>
              </a:ext>
            </a:extLst>
          </a:blip>
          <a:stretch>
            <a:fillRect/>
          </a:stretch>
        </p:blipFill>
        <p:spPr>
          <a:xfrm>
            <a:off x="8286776" y="6323861"/>
            <a:ext cx="870820" cy="432000"/>
          </a:xfrm>
          <a:prstGeom prst="rect">
            <a:avLst/>
          </a:prstGeom>
        </p:spPr>
      </p:pic>
    </p:spTree>
  </p:cSld>
  <p:clrMap bg1="lt1" tx1="dk1" bg2="lt2" tx2="dk2" accent1="accent1" accent2="accent2" accent3="accent3" accent4="accent4" accent5="accent5" accent6="accent6" hlink="hlink" folHlink="folHlink"/>
  <p:sldLayoutIdLst>
    <p:sldLayoutId id="2147483652"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63" r:id="rId10"/>
    <p:sldLayoutId id="2147483658" r:id="rId11"/>
    <p:sldLayoutId id="2147483659" r:id="rId12"/>
    <p:sldLayoutId id="2147483660" r:id="rId13"/>
    <p:sldLayoutId id="2147483661" r:id="rId14"/>
    <p:sldLayoutId id="2147483662" r:id="rId15"/>
    <p:sldLayoutId id="2147483664" r:id="rId16"/>
  </p:sldLayoutIdLst>
  <p:timing>
    <p:tnLst>
      <p:par>
        <p:cTn id="1" dur="indefinite" restart="never" nodeType="tmRoot"/>
      </p:par>
    </p:tnLst>
  </p:timing>
  <p:hf hdr="0" ftr="0" dt="0"/>
  <p:txStyles>
    <p:titleStyle>
      <a:lvl1pPr algn="l" rtl="0" eaLnBrk="1" latinLnBrk="0" hangingPunct="1">
        <a:spcBef>
          <a:spcPct val="0"/>
        </a:spcBef>
        <a:buNone/>
        <a:defRPr kumimoji="0" lang="fr-FR" sz="2400" cap="small" spc="0" baseline="0">
          <a:solidFill>
            <a:schemeClr val="bg1"/>
          </a:solidFill>
          <a:latin typeface="+mj-lt"/>
          <a:ea typeface="+mj-ea"/>
          <a:cs typeface="+mj-cs"/>
        </a:defRPr>
      </a:lvl1pPr>
      <a:extLst/>
    </p:titleStyle>
    <p:bodyStyle>
      <a:lvl1pPr marL="0" marR="0" indent="0" algn="l" rtl="0" eaLnBrk="1" latinLnBrk="0" hangingPunct="1">
        <a:spcBef>
          <a:spcPct val="20000"/>
        </a:spcBef>
        <a:buFontTx/>
        <a:buNone/>
        <a:defRPr kumimoji="0" lang="fr-FR" sz="1100">
          <a:solidFill>
            <a:schemeClr val="tx1"/>
          </a:solidFill>
          <a:latin typeface="+mn-lt"/>
          <a:ea typeface="+mn-ea"/>
          <a:cs typeface="+mn-cs"/>
        </a:defRPr>
      </a:lvl1pPr>
      <a:lvl2pPr marL="742950" indent="-285750" algn="l" rtl="0" eaLnBrk="1" latinLnBrk="0" hangingPunct="1">
        <a:spcBef>
          <a:spcPct val="20000"/>
        </a:spcBef>
        <a:buFontTx/>
        <a:buNone/>
        <a:defRPr kumimoji="0" lang="fr-FR" sz="1100">
          <a:solidFill>
            <a:schemeClr val="tx1"/>
          </a:solidFill>
          <a:latin typeface="+mn-lt"/>
          <a:ea typeface="+mn-ea"/>
          <a:cs typeface="+mn-cs"/>
        </a:defRPr>
      </a:lvl2pPr>
      <a:lvl3pPr marL="1143000" indent="-228600" algn="l" rtl="0" eaLnBrk="1" latinLnBrk="0" hangingPunct="1">
        <a:spcBef>
          <a:spcPct val="20000"/>
        </a:spcBef>
        <a:buFontTx/>
        <a:buNone/>
        <a:defRPr kumimoji="0" lang="fr-FR" sz="1100">
          <a:solidFill>
            <a:schemeClr val="tx1"/>
          </a:solidFill>
          <a:latin typeface="+mn-lt"/>
          <a:ea typeface="+mn-ea"/>
          <a:cs typeface="+mn-cs"/>
        </a:defRPr>
      </a:lvl3pPr>
      <a:lvl4pPr marL="1600200" indent="-228600" algn="l" rtl="0" eaLnBrk="1" latinLnBrk="0" hangingPunct="1">
        <a:spcBef>
          <a:spcPct val="20000"/>
        </a:spcBef>
        <a:buFontTx/>
        <a:buNone/>
        <a:defRPr kumimoji="0" lang="fr-FR" sz="1100">
          <a:solidFill>
            <a:schemeClr val="tx1"/>
          </a:solidFill>
          <a:latin typeface="+mn-lt"/>
          <a:ea typeface="+mn-ea"/>
          <a:cs typeface="+mn-cs"/>
        </a:defRPr>
      </a:lvl4pPr>
      <a:lvl5pPr marL="2057400" indent="-228600" algn="l" rtl="0" eaLnBrk="1" latinLnBrk="0" hangingPunct="1">
        <a:spcBef>
          <a:spcPct val="20000"/>
        </a:spcBef>
        <a:buFontTx/>
        <a:buNone/>
        <a:defRPr kumimoji="0" lang="fr-FR" sz="1100">
          <a:solidFill>
            <a:schemeClr val="tx1"/>
          </a:solidFill>
          <a:latin typeface="+mn-lt"/>
          <a:ea typeface="+mn-ea"/>
          <a:cs typeface="+mn-cs"/>
        </a:defRPr>
      </a:lvl5pPr>
      <a:lvl6pPr marL="2514600" indent="-228600" algn="l" rtl="0" eaLnBrk="1" latinLnBrk="0" hangingPunct="1">
        <a:spcBef>
          <a:spcPct val="20000"/>
        </a:spcBef>
        <a:buChar char="•"/>
        <a:defRPr kumimoji="0" lang="fr-FR" sz="2000">
          <a:solidFill>
            <a:schemeClr val="tx1"/>
          </a:solidFill>
          <a:latin typeface="+mn-lt"/>
          <a:ea typeface="+mn-ea"/>
          <a:cs typeface="+mn-cs"/>
        </a:defRPr>
      </a:lvl6pPr>
      <a:lvl7pPr marL="2971800" indent="-228600" algn="l" rtl="0" eaLnBrk="1" latinLnBrk="0" hangingPunct="1">
        <a:spcBef>
          <a:spcPct val="20000"/>
        </a:spcBef>
        <a:buChar char="•"/>
        <a:defRPr kumimoji="0" lang="fr-FR" sz="2000">
          <a:solidFill>
            <a:schemeClr val="tx1"/>
          </a:solidFill>
          <a:latin typeface="+mn-lt"/>
          <a:ea typeface="+mn-ea"/>
          <a:cs typeface="+mn-cs"/>
        </a:defRPr>
      </a:lvl7pPr>
      <a:lvl8pPr marL="3429000" indent="-228600" algn="l" rtl="0" eaLnBrk="1" latinLnBrk="0" hangingPunct="1">
        <a:spcBef>
          <a:spcPct val="20000"/>
        </a:spcBef>
        <a:buChar char="•"/>
        <a:defRPr kumimoji="0" lang="fr-FR" sz="2000">
          <a:solidFill>
            <a:schemeClr val="tx1"/>
          </a:solidFill>
          <a:latin typeface="+mn-lt"/>
          <a:ea typeface="+mn-ea"/>
          <a:cs typeface="+mn-cs"/>
        </a:defRPr>
      </a:lvl8pPr>
      <a:lvl9pPr marL="3886200" indent="-228600" algn="l" rtl="0" eaLnBrk="1" latinLnBrk="0" hangingPunct="1">
        <a:spcBef>
          <a:spcPct val="20000"/>
        </a:spcBef>
        <a:buChar char="•"/>
        <a:defRPr kumimoji="0" lang="fr-FR" sz="2000">
          <a:solidFill>
            <a:schemeClr val="tx1"/>
          </a:solidFill>
          <a:latin typeface="+mn-lt"/>
          <a:ea typeface="+mn-ea"/>
          <a:cs typeface="+mn-cs"/>
        </a:defRPr>
      </a:lvl9pPr>
      <a:extLst/>
    </p:bodyStyle>
    <p:otherStyle>
      <a:lvl1pPr marL="0" algn="l" rtl="0" eaLnBrk="1" latinLnBrk="0" hangingPunct="1">
        <a:defRPr kumimoji="0" lang="fr-FR">
          <a:solidFill>
            <a:schemeClr val="tx1"/>
          </a:solidFill>
          <a:latin typeface="+mn-lt"/>
          <a:ea typeface="+mn-ea"/>
          <a:cs typeface="+mn-cs"/>
        </a:defRPr>
      </a:lvl1pPr>
      <a:lvl2pPr marL="457200" algn="l" rtl="0" eaLnBrk="1" latinLnBrk="0" hangingPunct="1">
        <a:defRPr kumimoji="0" lang="fr-FR">
          <a:solidFill>
            <a:schemeClr val="tx1"/>
          </a:solidFill>
          <a:latin typeface="+mn-lt"/>
          <a:ea typeface="+mn-ea"/>
          <a:cs typeface="+mn-cs"/>
        </a:defRPr>
      </a:lvl2pPr>
      <a:lvl3pPr marL="914400" algn="l" rtl="0" eaLnBrk="1" latinLnBrk="0" hangingPunct="1">
        <a:defRPr kumimoji="0" lang="fr-FR">
          <a:solidFill>
            <a:schemeClr val="tx1"/>
          </a:solidFill>
          <a:latin typeface="+mn-lt"/>
          <a:ea typeface="+mn-ea"/>
          <a:cs typeface="+mn-cs"/>
        </a:defRPr>
      </a:lvl3pPr>
      <a:lvl4pPr marL="1371600" algn="l" rtl="0" eaLnBrk="1" latinLnBrk="0" hangingPunct="1">
        <a:defRPr kumimoji="0" lang="fr-FR">
          <a:solidFill>
            <a:schemeClr val="tx1"/>
          </a:solidFill>
          <a:latin typeface="+mn-lt"/>
          <a:ea typeface="+mn-ea"/>
          <a:cs typeface="+mn-cs"/>
        </a:defRPr>
      </a:lvl4pPr>
      <a:lvl5pPr marL="1828800" algn="l" rtl="0" eaLnBrk="1" latinLnBrk="0" hangingPunct="1">
        <a:defRPr kumimoji="0" lang="fr-FR">
          <a:solidFill>
            <a:schemeClr val="tx1"/>
          </a:solidFill>
          <a:latin typeface="+mn-lt"/>
          <a:ea typeface="+mn-ea"/>
          <a:cs typeface="+mn-cs"/>
        </a:defRPr>
      </a:lvl5pPr>
      <a:lvl6pPr marL="2286000" algn="l" rtl="0" eaLnBrk="1" latinLnBrk="0" hangingPunct="1">
        <a:defRPr kumimoji="0" lang="fr-FR">
          <a:solidFill>
            <a:schemeClr val="tx1"/>
          </a:solidFill>
          <a:latin typeface="+mn-lt"/>
          <a:ea typeface="+mn-ea"/>
          <a:cs typeface="+mn-cs"/>
        </a:defRPr>
      </a:lvl6pPr>
      <a:lvl7pPr marL="2743200" algn="l" rtl="0" eaLnBrk="1" latinLnBrk="0" hangingPunct="1">
        <a:defRPr kumimoji="0" lang="fr-FR">
          <a:solidFill>
            <a:schemeClr val="tx1"/>
          </a:solidFill>
          <a:latin typeface="+mn-lt"/>
          <a:ea typeface="+mn-ea"/>
          <a:cs typeface="+mn-cs"/>
        </a:defRPr>
      </a:lvl7pPr>
      <a:lvl8pPr marL="3200400" algn="l" rtl="0" eaLnBrk="1" latinLnBrk="0" hangingPunct="1">
        <a:defRPr kumimoji="0" lang="fr-FR">
          <a:solidFill>
            <a:schemeClr val="tx1"/>
          </a:solidFill>
          <a:latin typeface="+mn-lt"/>
          <a:ea typeface="+mn-ea"/>
          <a:cs typeface="+mn-cs"/>
        </a:defRPr>
      </a:lvl8pPr>
      <a:lvl9pPr marL="3657600" algn="l" rtl="0" eaLnBrk="1" latinLnBrk="0" hangingPunct="1">
        <a:defRPr kumimoji="0" lang="fr-F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2.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 Target="slide2.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 Target="slide2.xml"/><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slide" Target="slide2.xml"/><Relationship Id="rId2" Type="http://schemas.openxmlformats.org/officeDocument/2006/relationships/slide" Target="slide3.xml"/><Relationship Id="rId1" Type="http://schemas.openxmlformats.org/officeDocument/2006/relationships/slideLayout" Target="../slideLayouts/slideLayout3.xml"/><Relationship Id="rId6" Type="http://schemas.openxmlformats.org/officeDocument/2006/relationships/slide" Target="slide16.xml"/><Relationship Id="rId5" Type="http://schemas.openxmlformats.org/officeDocument/2006/relationships/slide" Target="slide12.xml"/><Relationship Id="rId4" Type="http://schemas.openxmlformats.org/officeDocument/2006/relationships/slide" Target="slide9.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ctrTitle"/>
          </p:nvPr>
        </p:nvSpPr>
        <p:spPr>
          <a:xfrm>
            <a:off x="228600" y="3854014"/>
            <a:ext cx="8735888" cy="1075184"/>
          </a:xfrm>
        </p:spPr>
        <p:txBody>
          <a:bodyPr>
            <a:normAutofit/>
          </a:bodyPr>
          <a:lstStyle>
            <a:extLst/>
          </a:lstStyle>
          <a:p>
            <a:pPr algn="ctr"/>
            <a:r>
              <a:rPr lang="fr-FR" dirty="0" smtClean="0"/>
              <a:t>Chariot de golf électrique</a:t>
            </a:r>
            <a:endParaRPr lang="fr-FR" dirty="0"/>
          </a:p>
        </p:txBody>
      </p:sp>
      <p:sp>
        <p:nvSpPr>
          <p:cNvPr id="3" name="Rectangle 3"/>
          <p:cNvSpPr>
            <a:spLocks noGrp="1"/>
          </p:cNvSpPr>
          <p:nvPr>
            <p:ph type="subTitle" idx="4294967295"/>
          </p:nvPr>
        </p:nvSpPr>
        <p:spPr>
          <a:xfrm>
            <a:off x="1357290" y="428604"/>
            <a:ext cx="7500990" cy="3071834"/>
          </a:xfrm>
        </p:spPr>
        <p:txBody>
          <a:bodyPr>
            <a:noAutofit/>
          </a:bodyPr>
          <a:lstStyle>
            <a:extLst/>
          </a:lstStyle>
          <a:p>
            <a:pPr algn="r"/>
            <a:r>
              <a:rPr lang="fr-FR" sz="4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Neuropol" pitchFamily="34" charset="0"/>
              </a:rPr>
              <a:t>Documentation Technique</a:t>
            </a:r>
            <a:endParaRPr lang="fr-FR" sz="4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Neuropol" pitchFamily="34" charset="0"/>
            </a:endParaRPr>
          </a:p>
        </p:txBody>
      </p:sp>
      <p:sp>
        <p:nvSpPr>
          <p:cNvPr id="5" name="Espace réservé du numéro de diapositive 4"/>
          <p:cNvSpPr>
            <a:spLocks noGrp="1"/>
          </p:cNvSpPr>
          <p:nvPr>
            <p:ph type="sldNum" sz="quarter" idx="11"/>
          </p:nvPr>
        </p:nvSpPr>
        <p:spPr/>
        <p:txBody>
          <a:bodyPr/>
          <a:lstStyle/>
          <a:p>
            <a:pPr algn="r"/>
            <a:fld id="{256D3EEF-DE4E-429D-8EC4-DDC531AFF587}" type="slidenum">
              <a:rPr kumimoji="0" lang="fr-FR" sz="1000" smtClean="0"/>
              <a:pPr algn="r"/>
              <a:t>1</a:t>
            </a:fld>
            <a:endParaRPr kumimoji="0" lang="fr-FR"/>
          </a:p>
        </p:txBody>
      </p:sp>
      <p:pic>
        <p:nvPicPr>
          <p:cNvPr id="9" name="Image 8"/>
          <p:cNvPicPr/>
          <p:nvPr/>
        </p:nvPicPr>
        <p:blipFill>
          <a:blip r:embed="rId3">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500034" y="0"/>
            <a:ext cx="2711023" cy="3640387"/>
          </a:xfrm>
          <a:prstGeom prst="rect">
            <a:avLst/>
          </a:prstGeom>
          <a:ln>
            <a:noFill/>
          </a:ln>
          <a:effectLst>
            <a:outerShdw blurRad="292100" dist="139700" dir="2700000" algn="tl" rotWithShape="0">
              <a:srgbClr val="333333">
                <a:alpha val="65000"/>
              </a:srgbClr>
            </a:outerShdw>
          </a:effectLst>
        </p:spPr>
      </p:pic>
      <p:pic>
        <p:nvPicPr>
          <p:cNvPr id="8194" name="Picture 2"/>
          <p:cNvPicPr>
            <a:picLocks noChangeAspect="1" noChangeArrowheads="1"/>
          </p:cNvPicPr>
          <p:nvPr/>
        </p:nvPicPr>
        <p:blipFill>
          <a:blip r:embed="rId4" cstate="print"/>
          <a:srcRect/>
          <a:stretch>
            <a:fillRect/>
          </a:stretch>
        </p:blipFill>
        <p:spPr bwMode="auto">
          <a:xfrm>
            <a:off x="285720" y="5058000"/>
            <a:ext cx="1550988" cy="1800000"/>
          </a:xfrm>
          <a:prstGeom prst="rect">
            <a:avLst/>
          </a:prstGeom>
          <a:ln>
            <a:noFill/>
          </a:ln>
          <a:effectLst>
            <a:outerShdw blurRad="292100" dist="139700" dir="2700000" algn="tl" rotWithShape="0">
              <a:srgbClr val="333333">
                <a:alpha val="65000"/>
              </a:srgbClr>
            </a:outerShdw>
          </a:effectLst>
        </p:spPr>
      </p:pic>
      <p:pic>
        <p:nvPicPr>
          <p:cNvPr id="8196" name="Picture 4"/>
          <p:cNvPicPr>
            <a:picLocks noChangeAspect="1" noChangeArrowheads="1"/>
          </p:cNvPicPr>
          <p:nvPr/>
        </p:nvPicPr>
        <p:blipFill>
          <a:blip r:embed="rId5" cstate="print"/>
          <a:srcRect/>
          <a:stretch>
            <a:fillRect/>
          </a:stretch>
        </p:blipFill>
        <p:spPr bwMode="auto">
          <a:xfrm>
            <a:off x="4214810" y="5058000"/>
            <a:ext cx="2256881" cy="1800000"/>
          </a:xfrm>
          <a:prstGeom prst="rect">
            <a:avLst/>
          </a:prstGeom>
          <a:ln>
            <a:noFill/>
          </a:ln>
          <a:effectLst>
            <a:outerShdw blurRad="292100" dist="139700" dir="2700000" algn="tl" rotWithShape="0">
              <a:srgbClr val="333333">
                <a:alpha val="65000"/>
              </a:srgbClr>
            </a:outerShdw>
          </a:effectLst>
        </p:spPr>
      </p:pic>
      <p:pic>
        <p:nvPicPr>
          <p:cNvPr id="16" name="Image 15"/>
          <p:cNvPicPr>
            <a:picLocks noChangeAspect="1"/>
          </p:cNvPicPr>
          <p:nvPr/>
        </p:nvPicPr>
        <p:blipFill>
          <a:blip r:embed="rId6"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2285984" y="5058000"/>
            <a:ext cx="1340473" cy="1800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Espace réservé du contenu 4"/>
          <p:cNvGraphicFramePr>
            <a:graphicFrameLocks noGrp="1"/>
          </p:cNvGraphicFramePr>
          <p:nvPr>
            <p:ph sz="quarter" idx="15"/>
          </p:nvPr>
        </p:nvGraphicFramePr>
        <p:xfrm>
          <a:off x="214282" y="1285860"/>
          <a:ext cx="7858180" cy="609600"/>
        </p:xfrm>
        <a:graphic>
          <a:graphicData uri="http://schemas.openxmlformats.org/drawingml/2006/table">
            <a:tbl>
              <a:tblPr/>
              <a:tblGrid>
                <a:gridCol w="3539904"/>
                <a:gridCol w="359574"/>
                <a:gridCol w="1687884"/>
                <a:gridCol w="1404455"/>
                <a:gridCol w="866363"/>
              </a:tblGrid>
              <a:tr h="0">
                <a:tc>
                  <a:txBody>
                    <a:bodyPr/>
                    <a:lstStyle/>
                    <a:p>
                      <a:pPr>
                        <a:spcAft>
                          <a:spcPts val="0"/>
                        </a:spcAft>
                      </a:pPr>
                      <a:r>
                        <a:rPr lang="fr-FR" sz="1000" b="1" dirty="0">
                          <a:solidFill>
                            <a:srgbClr val="365F91"/>
                          </a:solidFill>
                          <a:latin typeface="Calibri"/>
                          <a:ea typeface="Calibri"/>
                          <a:cs typeface="Times New Roman"/>
                        </a:rPr>
                        <a:t>Exigences</a:t>
                      </a:r>
                      <a:endParaRPr lang="fr-FR" sz="1000" dirty="0">
                        <a:solidFill>
                          <a:srgbClr val="365F91"/>
                        </a:solidFill>
                        <a:latin typeface="Courier New"/>
                        <a:ea typeface="Calibri"/>
                        <a:cs typeface="Times New Roman"/>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spcAft>
                          <a:spcPts val="0"/>
                        </a:spcAft>
                      </a:pPr>
                      <a:endParaRPr lang="fr-FR" sz="1000" dirty="0">
                        <a:solidFill>
                          <a:srgbClr val="365F91"/>
                        </a:solidFill>
                        <a:latin typeface="Courier New"/>
                        <a:ea typeface="Calibri"/>
                        <a:cs typeface="Times New Roman"/>
                      </a:endParaRP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spcAft>
                          <a:spcPts val="0"/>
                        </a:spcAft>
                      </a:pPr>
                      <a:r>
                        <a:rPr lang="fr-FR" sz="1000" b="1">
                          <a:solidFill>
                            <a:srgbClr val="365F91"/>
                          </a:solidFill>
                          <a:latin typeface="Calibri"/>
                          <a:ea typeface="Calibri"/>
                          <a:cs typeface="Times New Roman"/>
                        </a:rPr>
                        <a:t>Critères</a:t>
                      </a:r>
                      <a:endParaRPr lang="fr-FR" sz="1000">
                        <a:solidFill>
                          <a:srgbClr val="365F91"/>
                        </a:solidFill>
                        <a:latin typeface="Courier New"/>
                        <a:ea typeface="Calibri"/>
                        <a:cs typeface="Times New Roman"/>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spcAft>
                          <a:spcPts val="0"/>
                        </a:spcAft>
                      </a:pPr>
                      <a:r>
                        <a:rPr lang="fr-FR" sz="1000" b="1">
                          <a:solidFill>
                            <a:srgbClr val="365F91"/>
                          </a:solidFill>
                          <a:latin typeface="Calibri"/>
                          <a:ea typeface="Calibri"/>
                          <a:cs typeface="Times New Roman"/>
                        </a:rPr>
                        <a:t>Niveau</a:t>
                      </a:r>
                      <a:endParaRPr lang="fr-FR" sz="1000">
                        <a:solidFill>
                          <a:srgbClr val="365F91"/>
                        </a:solidFill>
                        <a:latin typeface="Courier New"/>
                        <a:ea typeface="Calibri"/>
                        <a:cs typeface="Times New Roman"/>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spcAft>
                          <a:spcPts val="0"/>
                        </a:spcAft>
                      </a:pPr>
                      <a:r>
                        <a:rPr lang="fr-FR" sz="1000" b="1" dirty="0">
                          <a:solidFill>
                            <a:srgbClr val="365F91"/>
                          </a:solidFill>
                          <a:latin typeface="Calibri"/>
                          <a:ea typeface="Calibri"/>
                          <a:cs typeface="Times New Roman"/>
                        </a:rPr>
                        <a:t>Flexibilité</a:t>
                      </a:r>
                      <a:endParaRPr lang="fr-FR" sz="1000" dirty="0">
                        <a:solidFill>
                          <a:srgbClr val="365F91"/>
                        </a:solidFill>
                        <a:latin typeface="Courier New"/>
                        <a:ea typeface="Calibri"/>
                        <a:cs typeface="Times New Roman"/>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0">
                <a:tc gridSpan="5">
                  <a:txBody>
                    <a:bodyPr/>
                    <a:lstStyle/>
                    <a:p>
                      <a:pPr algn="l">
                        <a:spcAft>
                          <a:spcPts val="0"/>
                        </a:spcAft>
                      </a:pPr>
                      <a:r>
                        <a:rPr lang="fr-FR" sz="1000" b="1" dirty="0">
                          <a:solidFill>
                            <a:srgbClr val="365F91"/>
                          </a:solidFill>
                          <a:latin typeface="Calibri"/>
                          <a:ea typeface="Calibri"/>
                          <a:cs typeface="Times New Roman"/>
                        </a:rPr>
                        <a:t>Être transportable dans le coffre d’une voiture</a:t>
                      </a:r>
                      <a:endParaRPr lang="fr-FR" sz="1000" dirty="0">
                        <a:solidFill>
                          <a:srgbClr val="365F91"/>
                        </a:solidFill>
                        <a:latin typeface="Courier New"/>
                        <a:ea typeface="Calibri"/>
                        <a:cs typeface="Times New Roman"/>
                      </a:endParaRPr>
                    </a:p>
                  </a:txBody>
                  <a:tcPr marL="68580" marR="6858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0">
                <a:tc>
                  <a:txBody>
                    <a:bodyPr/>
                    <a:lstStyle/>
                    <a:p>
                      <a:pPr>
                        <a:spcAft>
                          <a:spcPts val="0"/>
                        </a:spcAft>
                      </a:pPr>
                      <a:r>
                        <a:rPr lang="fr-FR" sz="1000" b="1">
                          <a:solidFill>
                            <a:srgbClr val="365F91"/>
                          </a:solidFill>
                          <a:latin typeface="Calibri"/>
                          <a:ea typeface="Calibri"/>
                          <a:cs typeface="Times New Roman"/>
                        </a:rPr>
                        <a:t>Utiliser un espace réduit</a:t>
                      </a:r>
                      <a:endParaRPr lang="fr-FR" sz="1000">
                        <a:solidFill>
                          <a:srgbClr val="365F91"/>
                        </a:solidFill>
                        <a:latin typeface="Courier New"/>
                        <a:ea typeface="Calibri"/>
                        <a:cs typeface="Times New Roman"/>
                      </a:endParaRPr>
                    </a:p>
                  </a:txBody>
                  <a:tcPr marL="68580" marR="68580" marT="0" marB="0" anchor="ctr">
                    <a:lnL>
                      <a:noFill/>
                    </a:lnL>
                    <a:lnR>
                      <a:noFill/>
                    </a:lnR>
                    <a:lnT>
                      <a:noFill/>
                    </a:lnT>
                    <a:lnB>
                      <a:noFill/>
                    </a:lnB>
                  </a:tcPr>
                </a:tc>
                <a:tc>
                  <a:txBody>
                    <a:bodyPr/>
                    <a:lstStyle/>
                    <a:p>
                      <a:pPr algn="ctr">
                        <a:spcAft>
                          <a:spcPts val="0"/>
                        </a:spcAft>
                      </a:pPr>
                      <a:r>
                        <a:rPr lang="fr-FR" sz="1000" dirty="0">
                          <a:solidFill>
                            <a:srgbClr val="365F91"/>
                          </a:solidFill>
                          <a:latin typeface="Calibri"/>
                          <a:ea typeface="Calibri"/>
                          <a:cs typeface="Times New Roman"/>
                        </a:rPr>
                        <a:t>C1</a:t>
                      </a:r>
                      <a:endParaRPr lang="fr-FR" sz="1000" dirty="0">
                        <a:solidFill>
                          <a:srgbClr val="365F91"/>
                        </a:solidFill>
                        <a:latin typeface="Courier New"/>
                        <a:ea typeface="Calibri"/>
                        <a:cs typeface="Times New Roman"/>
                      </a:endParaRPr>
                    </a:p>
                  </a:txBody>
                  <a:tcPr marL="68580" marR="68580" marT="0" marB="0">
                    <a:lnL>
                      <a:noFill/>
                    </a:lnL>
                    <a:lnR>
                      <a:noFill/>
                    </a:lnR>
                    <a:lnT>
                      <a:noFill/>
                    </a:lnT>
                    <a:lnB>
                      <a:noFill/>
                    </a:lnB>
                  </a:tcPr>
                </a:tc>
                <a:tc>
                  <a:txBody>
                    <a:bodyPr/>
                    <a:lstStyle/>
                    <a:p>
                      <a:pPr>
                        <a:spcAft>
                          <a:spcPts val="0"/>
                        </a:spcAft>
                      </a:pPr>
                      <a:r>
                        <a:rPr lang="fr-FR" sz="1000">
                          <a:solidFill>
                            <a:srgbClr val="365F91"/>
                          </a:solidFill>
                          <a:latin typeface="Calibri"/>
                          <a:ea typeface="Calibri"/>
                          <a:cs typeface="Times New Roman"/>
                        </a:rPr>
                        <a:t>Dimensionnement</a:t>
                      </a:r>
                      <a:endParaRPr lang="fr-FR" sz="1000">
                        <a:solidFill>
                          <a:srgbClr val="365F91"/>
                        </a:solidFill>
                        <a:latin typeface="Courier New"/>
                        <a:ea typeface="Calibri"/>
                        <a:cs typeface="Times New Roman"/>
                      </a:endParaRPr>
                    </a:p>
                  </a:txBody>
                  <a:tcPr marL="68580" marR="68580" marT="0" marB="0" anchor="ctr">
                    <a:lnL>
                      <a:noFill/>
                    </a:lnL>
                    <a:lnR>
                      <a:noFill/>
                    </a:lnR>
                    <a:lnT>
                      <a:noFill/>
                    </a:lnT>
                    <a:lnB>
                      <a:noFill/>
                    </a:lnB>
                  </a:tcPr>
                </a:tc>
                <a:tc>
                  <a:txBody>
                    <a:bodyPr/>
                    <a:lstStyle/>
                    <a:p>
                      <a:pPr>
                        <a:spcAft>
                          <a:spcPts val="0"/>
                        </a:spcAft>
                      </a:pPr>
                      <a:r>
                        <a:rPr lang="fr-FR" sz="1000">
                          <a:solidFill>
                            <a:srgbClr val="365F91"/>
                          </a:solidFill>
                          <a:latin typeface="Calibri"/>
                          <a:ea typeface="Calibri"/>
                          <a:cs typeface="Times New Roman"/>
                        </a:rPr>
                        <a:t>Longueur pièce &lt; 1m</a:t>
                      </a:r>
                      <a:endParaRPr lang="fr-FR" sz="1000">
                        <a:solidFill>
                          <a:srgbClr val="365F91"/>
                        </a:solidFill>
                        <a:latin typeface="Courier New"/>
                        <a:ea typeface="Calibri"/>
                        <a:cs typeface="Times New Roman"/>
                      </a:endParaRPr>
                    </a:p>
                  </a:txBody>
                  <a:tcPr marL="68580" marR="68580" marT="0" marB="0" anchor="ctr">
                    <a:lnL>
                      <a:noFill/>
                    </a:lnL>
                    <a:lnR>
                      <a:noFill/>
                    </a:lnR>
                    <a:lnT>
                      <a:noFill/>
                    </a:lnT>
                    <a:lnB>
                      <a:noFill/>
                    </a:lnB>
                  </a:tcPr>
                </a:tc>
                <a:tc>
                  <a:txBody>
                    <a:bodyPr/>
                    <a:lstStyle/>
                    <a:p>
                      <a:pPr algn="ctr">
                        <a:spcAft>
                          <a:spcPts val="0"/>
                        </a:spcAft>
                      </a:pPr>
                      <a:r>
                        <a:rPr lang="fr-FR" sz="1000" dirty="0">
                          <a:solidFill>
                            <a:srgbClr val="365F91"/>
                          </a:solidFill>
                          <a:latin typeface="Calibri"/>
                          <a:ea typeface="Calibri"/>
                          <a:cs typeface="Times New Roman"/>
                        </a:rPr>
                        <a:t>0</a:t>
                      </a:r>
                      <a:endParaRPr lang="fr-FR" sz="1000" dirty="0">
                        <a:solidFill>
                          <a:srgbClr val="365F91"/>
                        </a:solidFill>
                        <a:latin typeface="Courier New"/>
                        <a:ea typeface="Calibri"/>
                        <a:cs typeface="Times New Roman"/>
                      </a:endParaRPr>
                    </a:p>
                  </a:txBody>
                  <a:tcPr marL="68580" marR="68580" marT="0" marB="0" anchor="ctr">
                    <a:lnL>
                      <a:noFill/>
                    </a:lnL>
                    <a:lnR>
                      <a:noFill/>
                    </a:lnR>
                    <a:lnT>
                      <a:noFill/>
                    </a:lnT>
                    <a:lnB>
                      <a:noFill/>
                    </a:lnB>
                  </a:tcPr>
                </a:tc>
              </a:tr>
              <a:tr h="0">
                <a:tc>
                  <a:txBody>
                    <a:bodyPr/>
                    <a:lstStyle/>
                    <a:p>
                      <a:pPr>
                        <a:spcAft>
                          <a:spcPts val="0"/>
                        </a:spcAft>
                      </a:pPr>
                      <a:r>
                        <a:rPr lang="fr-FR" sz="1000" b="1" dirty="0">
                          <a:solidFill>
                            <a:srgbClr val="365F91"/>
                          </a:solidFill>
                          <a:latin typeface="Calibri"/>
                          <a:ea typeface="Calibri"/>
                          <a:cs typeface="Times New Roman"/>
                        </a:rPr>
                        <a:t>Minimiser le poids</a:t>
                      </a:r>
                      <a:endParaRPr lang="fr-FR" sz="1000" dirty="0">
                        <a:solidFill>
                          <a:srgbClr val="365F91"/>
                        </a:solidFill>
                        <a:latin typeface="Courier New"/>
                        <a:ea typeface="Calibri"/>
                        <a:cs typeface="Times New Roman"/>
                      </a:endParaRPr>
                    </a:p>
                  </a:txBody>
                  <a:tcPr marL="68580" marR="68580" marT="0" marB="0" anchor="ctr">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algn="ctr">
                        <a:spcAft>
                          <a:spcPts val="0"/>
                        </a:spcAft>
                      </a:pPr>
                      <a:r>
                        <a:rPr lang="fr-FR" sz="1000" dirty="0">
                          <a:solidFill>
                            <a:srgbClr val="365F91"/>
                          </a:solidFill>
                          <a:latin typeface="Calibri"/>
                          <a:ea typeface="Calibri"/>
                          <a:cs typeface="Times New Roman"/>
                        </a:rPr>
                        <a:t>C2</a:t>
                      </a:r>
                      <a:endParaRPr lang="fr-FR" sz="1000" dirty="0">
                        <a:solidFill>
                          <a:srgbClr val="365F91"/>
                        </a:solidFill>
                        <a:latin typeface="Courier New"/>
                        <a:ea typeface="Calibri"/>
                        <a:cs typeface="Times New Roman"/>
                      </a:endParaRPr>
                    </a:p>
                  </a:txBody>
                  <a:tcPr marL="68580" marR="68580" marT="0" marB="0">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a:spcAft>
                          <a:spcPts val="0"/>
                        </a:spcAft>
                      </a:pPr>
                      <a:r>
                        <a:rPr lang="fr-FR" sz="1000">
                          <a:solidFill>
                            <a:srgbClr val="365F91"/>
                          </a:solidFill>
                          <a:latin typeface="Calibri"/>
                          <a:ea typeface="Calibri"/>
                          <a:cs typeface="Times New Roman"/>
                        </a:rPr>
                        <a:t>Poids sans la batterie</a:t>
                      </a:r>
                      <a:endParaRPr lang="fr-FR" sz="1000">
                        <a:solidFill>
                          <a:srgbClr val="365F91"/>
                        </a:solidFill>
                        <a:latin typeface="Courier New"/>
                        <a:ea typeface="Calibri"/>
                        <a:cs typeface="Times New Roman"/>
                      </a:endParaRPr>
                    </a:p>
                  </a:txBody>
                  <a:tcPr marL="68580" marR="68580" marT="0" marB="0" anchor="ctr">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a:spcAft>
                          <a:spcPts val="0"/>
                        </a:spcAft>
                      </a:pPr>
                      <a:r>
                        <a:rPr lang="fr-FR" sz="1000">
                          <a:solidFill>
                            <a:srgbClr val="365F91"/>
                          </a:solidFill>
                          <a:latin typeface="Calibri"/>
                          <a:ea typeface="Calibri"/>
                          <a:cs typeface="Times New Roman"/>
                        </a:rPr>
                        <a:t>Poids &lt; 10 daN</a:t>
                      </a:r>
                      <a:endParaRPr lang="fr-FR" sz="1000">
                        <a:solidFill>
                          <a:srgbClr val="365F91"/>
                        </a:solidFill>
                        <a:latin typeface="Courier New"/>
                        <a:ea typeface="Calibri"/>
                        <a:cs typeface="Times New Roman"/>
                      </a:endParaRPr>
                    </a:p>
                  </a:txBody>
                  <a:tcPr marL="68580" marR="68580" marT="0" marB="0" anchor="ctr">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algn="ctr">
                        <a:spcAft>
                          <a:spcPts val="0"/>
                        </a:spcAft>
                      </a:pPr>
                      <a:r>
                        <a:rPr lang="fr-FR" sz="1000" dirty="0">
                          <a:solidFill>
                            <a:srgbClr val="365F91"/>
                          </a:solidFill>
                          <a:latin typeface="Calibri"/>
                          <a:ea typeface="Calibri"/>
                          <a:cs typeface="Times New Roman"/>
                        </a:rPr>
                        <a:t>0</a:t>
                      </a:r>
                      <a:endParaRPr lang="fr-FR" sz="1000" dirty="0">
                        <a:solidFill>
                          <a:srgbClr val="365F91"/>
                        </a:solidFill>
                        <a:latin typeface="Courier New"/>
                        <a:ea typeface="Calibri"/>
                        <a:cs typeface="Times New Roman"/>
                      </a:endParaRPr>
                    </a:p>
                  </a:txBody>
                  <a:tcPr marL="68580" marR="68580" marT="0" marB="0" anchor="ctr">
                    <a:lnL>
                      <a:noFill/>
                    </a:lnL>
                    <a:lnR>
                      <a:noFill/>
                    </a:lnR>
                    <a:lnT>
                      <a:noFill/>
                    </a:lnT>
                    <a:lnB w="12700" cap="flat" cmpd="sng" algn="ctr">
                      <a:solidFill>
                        <a:srgbClr val="4F81BD"/>
                      </a:solidFill>
                      <a:prstDash val="solid"/>
                      <a:round/>
                      <a:headEnd type="none" w="med" len="med"/>
                      <a:tailEnd type="none" w="med" len="med"/>
                    </a:lnB>
                    <a:solidFill>
                      <a:srgbClr val="D3DFEE"/>
                    </a:solidFill>
                  </a:tcPr>
                </a:tc>
              </a:tr>
            </a:tbl>
          </a:graphicData>
        </a:graphic>
      </p:graphicFrame>
      <p:sp>
        <p:nvSpPr>
          <p:cNvPr id="3" name="Espace réservé du numéro de diapositive 2"/>
          <p:cNvSpPr>
            <a:spLocks noGrp="1"/>
          </p:cNvSpPr>
          <p:nvPr>
            <p:ph type="sldNum" sz="quarter" idx="17"/>
          </p:nvPr>
        </p:nvSpPr>
        <p:spPr/>
        <p:txBody>
          <a:bodyPr/>
          <a:lstStyle/>
          <a:p>
            <a:fld id="{256D3EEF-DE4E-429D-8EC4-DDC531AFF587}" type="slidenum">
              <a:rPr lang="fr-FR" smtClean="0"/>
              <a:pPr/>
              <a:t>10</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smtClean="0"/>
              <a:t>Présentation externe du chariot de golf</a:t>
            </a:r>
          </a:p>
          <a:p>
            <a:r>
              <a:rPr smtClean="0"/>
              <a:t>Cahier des charges fonctionnel</a:t>
            </a:r>
            <a:endParaRPr dirty="0" smtClean="0"/>
          </a:p>
        </p:txBody>
      </p:sp>
      <p:graphicFrame>
        <p:nvGraphicFramePr>
          <p:cNvPr id="6" name="Tableau 5"/>
          <p:cNvGraphicFramePr>
            <a:graphicFrameLocks noGrp="1"/>
          </p:cNvGraphicFramePr>
          <p:nvPr/>
        </p:nvGraphicFramePr>
        <p:xfrm>
          <a:off x="214282" y="2071678"/>
          <a:ext cx="7871615" cy="883920"/>
        </p:xfrm>
        <a:graphic>
          <a:graphicData uri="http://schemas.openxmlformats.org/drawingml/2006/table">
            <a:tbl>
              <a:tblPr/>
              <a:tblGrid>
                <a:gridCol w="2571768"/>
                <a:gridCol w="500066"/>
                <a:gridCol w="857256"/>
                <a:gridCol w="3156707"/>
                <a:gridCol w="785818"/>
              </a:tblGrid>
              <a:tr h="0">
                <a:tc>
                  <a:txBody>
                    <a:bodyPr/>
                    <a:lstStyle/>
                    <a:p>
                      <a:pPr>
                        <a:spcAft>
                          <a:spcPts val="0"/>
                        </a:spcAft>
                      </a:pPr>
                      <a:r>
                        <a:rPr lang="fr-FR" sz="1000" b="1" dirty="0">
                          <a:solidFill>
                            <a:srgbClr val="365F91"/>
                          </a:solidFill>
                          <a:latin typeface="Calibri"/>
                          <a:ea typeface="Calibri"/>
                          <a:cs typeface="Times New Roman"/>
                        </a:rPr>
                        <a:t>Exigences</a:t>
                      </a:r>
                      <a:endParaRPr lang="fr-FR" sz="1000" dirty="0">
                        <a:solidFill>
                          <a:srgbClr val="365F91"/>
                        </a:solidFill>
                        <a:latin typeface="Courier New"/>
                        <a:ea typeface="Calibri"/>
                        <a:cs typeface="Times New Roman"/>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endParaRPr lang="fr-FR" dirty="0"/>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spcAft>
                          <a:spcPts val="0"/>
                        </a:spcAft>
                      </a:pPr>
                      <a:r>
                        <a:rPr lang="fr-FR" sz="1000" b="1" dirty="0">
                          <a:solidFill>
                            <a:srgbClr val="365F91"/>
                          </a:solidFill>
                          <a:latin typeface="Calibri"/>
                          <a:ea typeface="Calibri"/>
                          <a:cs typeface="Times New Roman"/>
                        </a:rPr>
                        <a:t>Critères</a:t>
                      </a:r>
                      <a:endParaRPr lang="fr-FR" sz="1000" dirty="0">
                        <a:solidFill>
                          <a:srgbClr val="365F91"/>
                        </a:solidFill>
                        <a:latin typeface="Courier New"/>
                        <a:ea typeface="Calibri"/>
                        <a:cs typeface="Times New Roman"/>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spcAft>
                          <a:spcPts val="0"/>
                        </a:spcAft>
                      </a:pPr>
                      <a:r>
                        <a:rPr lang="fr-FR" sz="1000" b="1" dirty="0">
                          <a:solidFill>
                            <a:srgbClr val="365F91"/>
                          </a:solidFill>
                          <a:latin typeface="Calibri"/>
                          <a:ea typeface="Calibri"/>
                          <a:cs typeface="Times New Roman"/>
                        </a:rPr>
                        <a:t>Niveau</a:t>
                      </a:r>
                      <a:endParaRPr lang="fr-FR" sz="1000" dirty="0">
                        <a:solidFill>
                          <a:srgbClr val="365F91"/>
                        </a:solidFill>
                        <a:latin typeface="Courier New"/>
                        <a:ea typeface="Calibri"/>
                        <a:cs typeface="Times New Roman"/>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spcAft>
                          <a:spcPts val="0"/>
                        </a:spcAft>
                      </a:pPr>
                      <a:r>
                        <a:rPr lang="fr-FR" sz="1000" b="1" dirty="0">
                          <a:solidFill>
                            <a:srgbClr val="365F91"/>
                          </a:solidFill>
                          <a:latin typeface="Calibri"/>
                          <a:ea typeface="Calibri"/>
                          <a:cs typeface="Times New Roman"/>
                        </a:rPr>
                        <a:t>Flexibilité</a:t>
                      </a:r>
                      <a:endParaRPr lang="fr-FR" sz="1000" dirty="0">
                        <a:solidFill>
                          <a:srgbClr val="365F91"/>
                        </a:solidFill>
                        <a:latin typeface="Courier New"/>
                        <a:ea typeface="Calibri"/>
                        <a:cs typeface="Times New Roman"/>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0">
                <a:tc gridSpan="5">
                  <a:txBody>
                    <a:bodyPr/>
                    <a:lstStyle/>
                    <a:p>
                      <a:pPr>
                        <a:spcAft>
                          <a:spcPts val="0"/>
                        </a:spcAft>
                      </a:pPr>
                      <a:r>
                        <a:rPr lang="fr-FR" sz="1000" b="1" dirty="0">
                          <a:solidFill>
                            <a:srgbClr val="365F91"/>
                          </a:solidFill>
                          <a:latin typeface="Calibri"/>
                          <a:ea typeface="Calibri"/>
                          <a:cs typeface="Times New Roman"/>
                        </a:rPr>
                        <a:t>Monter temporairement le sac sur le chariot</a:t>
                      </a:r>
                      <a:endParaRPr lang="fr-FR" sz="1000" dirty="0">
                        <a:solidFill>
                          <a:srgbClr val="365F91"/>
                        </a:solidFill>
                        <a:latin typeface="Courier New"/>
                        <a:ea typeface="Calibri"/>
                        <a:cs typeface="Times New Roman"/>
                      </a:endParaRPr>
                    </a:p>
                  </a:txBody>
                  <a:tcPr marL="68580" marR="6858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0">
                <a:tc>
                  <a:txBody>
                    <a:bodyPr/>
                    <a:lstStyle/>
                    <a:p>
                      <a:pPr>
                        <a:spcAft>
                          <a:spcPts val="0"/>
                        </a:spcAft>
                      </a:pPr>
                      <a:r>
                        <a:rPr lang="fr-FR" sz="1000" b="1">
                          <a:solidFill>
                            <a:srgbClr val="365F91"/>
                          </a:solidFill>
                          <a:latin typeface="Calibri"/>
                          <a:ea typeface="Calibri"/>
                          <a:cs typeface="Times New Roman"/>
                        </a:rPr>
                        <a:t>Positionner le sac</a:t>
                      </a:r>
                      <a:endParaRPr lang="fr-FR" sz="1000">
                        <a:solidFill>
                          <a:srgbClr val="365F91"/>
                        </a:solidFill>
                        <a:latin typeface="Courier New"/>
                        <a:ea typeface="Calibri"/>
                        <a:cs typeface="Times New Roman"/>
                      </a:endParaRPr>
                    </a:p>
                  </a:txBody>
                  <a:tcPr marL="68580" marR="68580" marT="0" marB="0" anchor="ctr">
                    <a:lnL>
                      <a:noFill/>
                    </a:lnL>
                    <a:lnR>
                      <a:noFill/>
                    </a:lnR>
                    <a:lnT>
                      <a:noFill/>
                    </a:lnT>
                    <a:lnB>
                      <a:noFill/>
                    </a:lnB>
                  </a:tcPr>
                </a:tc>
                <a:tc>
                  <a:txBody>
                    <a:bodyPr/>
                    <a:lstStyle/>
                    <a:p>
                      <a:pPr algn="ctr">
                        <a:spcAft>
                          <a:spcPts val="0"/>
                        </a:spcAft>
                      </a:pPr>
                      <a:r>
                        <a:rPr lang="fr-FR" sz="1000" dirty="0">
                          <a:solidFill>
                            <a:srgbClr val="365F91"/>
                          </a:solidFill>
                          <a:latin typeface="Calibri"/>
                          <a:ea typeface="Calibri"/>
                          <a:cs typeface="Times New Roman"/>
                        </a:rPr>
                        <a:t>C3</a:t>
                      </a:r>
                      <a:endParaRPr lang="fr-FR" sz="1000" dirty="0">
                        <a:solidFill>
                          <a:srgbClr val="365F91"/>
                        </a:solidFill>
                        <a:latin typeface="Courier New"/>
                        <a:ea typeface="Calibri"/>
                        <a:cs typeface="Times New Roman"/>
                      </a:endParaRPr>
                    </a:p>
                  </a:txBody>
                  <a:tcPr marL="68580" marR="68580" marT="0" marB="0">
                    <a:lnL>
                      <a:noFill/>
                    </a:lnL>
                    <a:lnR>
                      <a:noFill/>
                    </a:lnR>
                    <a:lnT>
                      <a:noFill/>
                    </a:lnT>
                    <a:lnB>
                      <a:noFill/>
                    </a:lnB>
                  </a:tcPr>
                </a:tc>
                <a:tc>
                  <a:txBody>
                    <a:bodyPr/>
                    <a:lstStyle/>
                    <a:p>
                      <a:pPr>
                        <a:spcAft>
                          <a:spcPts val="0"/>
                        </a:spcAft>
                      </a:pPr>
                      <a:r>
                        <a:rPr lang="fr-FR" sz="1000" dirty="0">
                          <a:solidFill>
                            <a:srgbClr val="365F91"/>
                          </a:solidFill>
                          <a:latin typeface="Calibri"/>
                          <a:ea typeface="Calibri"/>
                          <a:cs typeface="Times New Roman"/>
                        </a:rPr>
                        <a:t>Précision</a:t>
                      </a:r>
                      <a:endParaRPr lang="fr-FR" sz="1000" dirty="0">
                        <a:solidFill>
                          <a:srgbClr val="365F91"/>
                        </a:solidFill>
                        <a:latin typeface="Courier New"/>
                        <a:ea typeface="Calibri"/>
                        <a:cs typeface="Times New Roman"/>
                      </a:endParaRPr>
                    </a:p>
                  </a:txBody>
                  <a:tcPr marL="68580" marR="68580" marT="0" marB="0" anchor="ctr">
                    <a:lnL>
                      <a:noFill/>
                    </a:lnL>
                    <a:lnR>
                      <a:noFill/>
                    </a:lnR>
                    <a:lnT>
                      <a:noFill/>
                    </a:lnT>
                    <a:lnB>
                      <a:noFill/>
                    </a:lnB>
                  </a:tcPr>
                </a:tc>
                <a:tc>
                  <a:txBody>
                    <a:bodyPr/>
                    <a:lstStyle/>
                    <a:p>
                      <a:pPr>
                        <a:spcAft>
                          <a:spcPts val="0"/>
                        </a:spcAft>
                      </a:pPr>
                      <a:r>
                        <a:rPr lang="fr-FR" sz="1000" dirty="0">
                          <a:solidFill>
                            <a:srgbClr val="365F91"/>
                          </a:solidFill>
                          <a:latin typeface="Calibri"/>
                          <a:ea typeface="Calibri"/>
                          <a:cs typeface="Times New Roman"/>
                        </a:rPr>
                        <a:t>±30mm</a:t>
                      </a:r>
                      <a:endParaRPr lang="fr-FR" sz="1000" dirty="0">
                        <a:solidFill>
                          <a:srgbClr val="365F91"/>
                        </a:solidFill>
                        <a:latin typeface="Courier New"/>
                        <a:ea typeface="Calibri"/>
                        <a:cs typeface="Times New Roman"/>
                      </a:endParaRPr>
                    </a:p>
                  </a:txBody>
                  <a:tcPr marL="68580" marR="68580" marT="0" marB="0" anchor="ctr">
                    <a:lnL>
                      <a:noFill/>
                    </a:lnL>
                    <a:lnR>
                      <a:noFill/>
                    </a:lnR>
                    <a:lnT>
                      <a:noFill/>
                    </a:lnT>
                    <a:lnB>
                      <a:noFill/>
                    </a:lnB>
                  </a:tcPr>
                </a:tc>
                <a:tc>
                  <a:txBody>
                    <a:bodyPr/>
                    <a:lstStyle/>
                    <a:p>
                      <a:pPr algn="ctr">
                        <a:spcAft>
                          <a:spcPts val="0"/>
                        </a:spcAft>
                      </a:pPr>
                      <a:r>
                        <a:rPr lang="fr-FR" sz="1000" dirty="0">
                          <a:solidFill>
                            <a:srgbClr val="365F91"/>
                          </a:solidFill>
                          <a:latin typeface="Calibri"/>
                          <a:ea typeface="Calibri"/>
                          <a:cs typeface="Times New Roman"/>
                        </a:rPr>
                        <a:t>1</a:t>
                      </a:r>
                      <a:endParaRPr lang="fr-FR" sz="1000" dirty="0">
                        <a:solidFill>
                          <a:srgbClr val="365F91"/>
                        </a:solidFill>
                        <a:latin typeface="Courier New"/>
                        <a:ea typeface="Calibri"/>
                        <a:cs typeface="Times New Roman"/>
                      </a:endParaRPr>
                    </a:p>
                  </a:txBody>
                  <a:tcPr marL="68580" marR="68580" marT="0" marB="0" anchor="ctr">
                    <a:lnL>
                      <a:noFill/>
                    </a:lnL>
                    <a:lnR>
                      <a:noFill/>
                    </a:lnR>
                    <a:lnT>
                      <a:noFill/>
                    </a:lnT>
                    <a:lnB>
                      <a:noFill/>
                    </a:lnB>
                  </a:tcPr>
                </a:tc>
              </a:tr>
              <a:tr h="0">
                <a:tc>
                  <a:txBody>
                    <a:bodyPr/>
                    <a:lstStyle/>
                    <a:p>
                      <a:pPr>
                        <a:spcAft>
                          <a:spcPts val="0"/>
                        </a:spcAft>
                      </a:pPr>
                      <a:r>
                        <a:rPr lang="fr-FR" sz="1000" b="1">
                          <a:solidFill>
                            <a:srgbClr val="365F91"/>
                          </a:solidFill>
                          <a:latin typeface="Calibri"/>
                          <a:ea typeface="Calibri"/>
                          <a:cs typeface="Times New Roman"/>
                        </a:rPr>
                        <a:t>Fixer le sac</a:t>
                      </a:r>
                      <a:endParaRPr lang="fr-FR" sz="1000">
                        <a:solidFill>
                          <a:srgbClr val="365F91"/>
                        </a:solidFill>
                        <a:latin typeface="Courier New"/>
                        <a:ea typeface="Calibri"/>
                        <a:cs typeface="Times New Roman"/>
                      </a:endParaRPr>
                    </a:p>
                  </a:txBody>
                  <a:tcPr marL="68580" marR="68580" marT="0" marB="0" anchor="ctr">
                    <a:lnL>
                      <a:noFill/>
                    </a:lnL>
                    <a:lnR>
                      <a:noFill/>
                    </a:lnR>
                    <a:lnT>
                      <a:noFill/>
                    </a:lnT>
                    <a:lnB>
                      <a:noFill/>
                    </a:lnB>
                    <a:solidFill>
                      <a:srgbClr val="D3DFEE"/>
                    </a:solidFill>
                  </a:tcPr>
                </a:tc>
                <a:tc>
                  <a:txBody>
                    <a:bodyPr/>
                    <a:lstStyle/>
                    <a:p>
                      <a:pPr algn="ctr">
                        <a:spcAft>
                          <a:spcPts val="0"/>
                        </a:spcAft>
                      </a:pPr>
                      <a:r>
                        <a:rPr lang="fr-FR" sz="1000" dirty="0">
                          <a:solidFill>
                            <a:srgbClr val="365F91"/>
                          </a:solidFill>
                          <a:latin typeface="Calibri"/>
                          <a:ea typeface="Calibri"/>
                          <a:cs typeface="Times New Roman"/>
                        </a:rPr>
                        <a:t>C4</a:t>
                      </a:r>
                      <a:endParaRPr lang="fr-FR" sz="1000" dirty="0">
                        <a:solidFill>
                          <a:srgbClr val="365F91"/>
                        </a:solidFill>
                        <a:latin typeface="Courier New"/>
                        <a:ea typeface="Calibri"/>
                        <a:cs typeface="Times New Roman"/>
                      </a:endParaRPr>
                    </a:p>
                  </a:txBody>
                  <a:tcPr marL="68580" marR="68580" marT="0" marB="0">
                    <a:lnL>
                      <a:noFill/>
                    </a:lnL>
                    <a:lnR>
                      <a:noFill/>
                    </a:lnR>
                    <a:lnT>
                      <a:noFill/>
                    </a:lnT>
                    <a:lnB>
                      <a:noFill/>
                    </a:lnB>
                    <a:solidFill>
                      <a:srgbClr val="D3DFEE"/>
                    </a:solidFill>
                  </a:tcPr>
                </a:tc>
                <a:tc>
                  <a:txBody>
                    <a:bodyPr/>
                    <a:lstStyle/>
                    <a:p>
                      <a:pPr>
                        <a:spcAft>
                          <a:spcPts val="0"/>
                        </a:spcAft>
                      </a:pPr>
                      <a:r>
                        <a:rPr lang="fr-FR" sz="1000">
                          <a:solidFill>
                            <a:srgbClr val="365F91"/>
                          </a:solidFill>
                          <a:latin typeface="Calibri"/>
                          <a:ea typeface="Calibri"/>
                          <a:cs typeface="Times New Roman"/>
                        </a:rPr>
                        <a:t>Périodicité</a:t>
                      </a:r>
                      <a:endParaRPr lang="fr-FR" sz="1000">
                        <a:solidFill>
                          <a:srgbClr val="365F91"/>
                        </a:solidFill>
                        <a:latin typeface="Courier New"/>
                        <a:ea typeface="Calibri"/>
                        <a:cs typeface="Times New Roman"/>
                      </a:endParaRPr>
                    </a:p>
                  </a:txBody>
                  <a:tcPr marL="68580" marR="68580" marT="0" marB="0" anchor="ctr">
                    <a:lnL>
                      <a:noFill/>
                    </a:lnL>
                    <a:lnR>
                      <a:noFill/>
                    </a:lnR>
                    <a:lnT>
                      <a:noFill/>
                    </a:lnT>
                    <a:lnB>
                      <a:noFill/>
                    </a:lnB>
                    <a:solidFill>
                      <a:srgbClr val="D3DFEE"/>
                    </a:solidFill>
                  </a:tcPr>
                </a:tc>
                <a:tc>
                  <a:txBody>
                    <a:bodyPr/>
                    <a:lstStyle/>
                    <a:p>
                      <a:pPr>
                        <a:spcAft>
                          <a:spcPts val="0"/>
                        </a:spcAft>
                      </a:pPr>
                      <a:r>
                        <a:rPr lang="fr-FR" sz="1000">
                          <a:solidFill>
                            <a:srgbClr val="365F91"/>
                          </a:solidFill>
                          <a:latin typeface="Calibri"/>
                          <a:ea typeface="Calibri"/>
                          <a:cs typeface="Times New Roman"/>
                        </a:rPr>
                        <a:t>Nombre de montages pour la durée de vie du chariot</a:t>
                      </a:r>
                      <a:endParaRPr lang="fr-FR" sz="1000">
                        <a:solidFill>
                          <a:srgbClr val="365F91"/>
                        </a:solidFill>
                        <a:latin typeface="Courier New"/>
                        <a:ea typeface="Calibri"/>
                        <a:cs typeface="Times New Roman"/>
                      </a:endParaRPr>
                    </a:p>
                  </a:txBody>
                  <a:tcPr marL="68580" marR="68580" marT="0" marB="0" anchor="ctr">
                    <a:lnL>
                      <a:noFill/>
                    </a:lnL>
                    <a:lnR>
                      <a:noFill/>
                    </a:lnR>
                    <a:lnT>
                      <a:noFill/>
                    </a:lnT>
                    <a:lnB>
                      <a:noFill/>
                    </a:lnB>
                    <a:solidFill>
                      <a:srgbClr val="D3DFEE"/>
                    </a:solidFill>
                  </a:tcPr>
                </a:tc>
                <a:tc>
                  <a:txBody>
                    <a:bodyPr/>
                    <a:lstStyle/>
                    <a:p>
                      <a:pPr algn="ctr">
                        <a:spcAft>
                          <a:spcPts val="0"/>
                        </a:spcAft>
                      </a:pPr>
                      <a:r>
                        <a:rPr lang="fr-FR" sz="1000" dirty="0">
                          <a:solidFill>
                            <a:srgbClr val="365F91"/>
                          </a:solidFill>
                          <a:latin typeface="Calibri"/>
                          <a:ea typeface="Calibri"/>
                          <a:cs typeface="Times New Roman"/>
                        </a:rPr>
                        <a:t>1</a:t>
                      </a:r>
                      <a:endParaRPr lang="fr-FR" sz="1000" dirty="0">
                        <a:solidFill>
                          <a:srgbClr val="365F91"/>
                        </a:solidFill>
                        <a:latin typeface="Courier New"/>
                        <a:ea typeface="Calibri"/>
                        <a:cs typeface="Times New Roman"/>
                      </a:endParaRPr>
                    </a:p>
                  </a:txBody>
                  <a:tcPr marL="68580" marR="68580" marT="0" marB="0" anchor="ctr">
                    <a:lnL>
                      <a:noFill/>
                    </a:lnL>
                    <a:lnR>
                      <a:noFill/>
                    </a:lnR>
                    <a:lnT>
                      <a:noFill/>
                    </a:lnT>
                    <a:lnB>
                      <a:noFill/>
                    </a:lnB>
                    <a:solidFill>
                      <a:srgbClr val="D3DFEE"/>
                    </a:solidFill>
                  </a:tcPr>
                </a:tc>
              </a:tr>
              <a:tr h="0">
                <a:tc>
                  <a:txBody>
                    <a:bodyPr/>
                    <a:lstStyle/>
                    <a:p>
                      <a:pPr>
                        <a:spcAft>
                          <a:spcPts val="0"/>
                        </a:spcAft>
                      </a:pPr>
                      <a:r>
                        <a:rPr lang="fr-FR" sz="1000" b="1" dirty="0">
                          <a:solidFill>
                            <a:srgbClr val="365F91"/>
                          </a:solidFill>
                          <a:latin typeface="Calibri"/>
                          <a:ea typeface="Calibri"/>
                          <a:cs typeface="Times New Roman"/>
                        </a:rPr>
                        <a:t>Supporter le sac</a:t>
                      </a:r>
                      <a:endParaRPr lang="fr-FR" sz="1000" dirty="0">
                        <a:solidFill>
                          <a:srgbClr val="365F91"/>
                        </a:solidFill>
                        <a:latin typeface="Courier New"/>
                        <a:ea typeface="Calibri"/>
                        <a:cs typeface="Times New Roman"/>
                      </a:endParaRPr>
                    </a:p>
                  </a:txBody>
                  <a:tcPr marL="68580" marR="68580" marT="0" marB="0" anchor="ctr">
                    <a:lnL>
                      <a:noFill/>
                    </a:lnL>
                    <a:lnR>
                      <a:noFill/>
                    </a:lnR>
                    <a:lnT>
                      <a:noFill/>
                    </a:lnT>
                    <a:lnB w="12700" cap="flat" cmpd="sng" algn="ctr">
                      <a:solidFill>
                        <a:srgbClr val="4F81BD"/>
                      </a:solidFill>
                      <a:prstDash val="solid"/>
                      <a:round/>
                      <a:headEnd type="none" w="med" len="med"/>
                      <a:tailEnd type="none" w="med" len="med"/>
                    </a:lnB>
                  </a:tcPr>
                </a:tc>
                <a:tc>
                  <a:txBody>
                    <a:bodyPr/>
                    <a:lstStyle/>
                    <a:p>
                      <a:pPr algn="ctr">
                        <a:spcAft>
                          <a:spcPts val="0"/>
                        </a:spcAft>
                      </a:pPr>
                      <a:r>
                        <a:rPr lang="fr-FR" sz="1000" dirty="0">
                          <a:solidFill>
                            <a:srgbClr val="365F91"/>
                          </a:solidFill>
                          <a:latin typeface="Calibri"/>
                          <a:ea typeface="Calibri"/>
                          <a:cs typeface="Times New Roman"/>
                        </a:rPr>
                        <a:t>C5</a:t>
                      </a:r>
                      <a:endParaRPr lang="fr-FR" sz="1000" dirty="0">
                        <a:solidFill>
                          <a:srgbClr val="365F91"/>
                        </a:solidFill>
                        <a:latin typeface="Courier New"/>
                        <a:ea typeface="Calibri"/>
                        <a:cs typeface="Times New Roman"/>
                      </a:endParaRPr>
                    </a:p>
                  </a:txBody>
                  <a:tcPr marL="68580" marR="68580" marT="0" marB="0">
                    <a:lnL>
                      <a:noFill/>
                    </a:lnL>
                    <a:lnR>
                      <a:noFill/>
                    </a:lnR>
                    <a:lnT>
                      <a:noFill/>
                    </a:lnT>
                    <a:lnB w="12700" cap="flat" cmpd="sng" algn="ctr">
                      <a:solidFill>
                        <a:srgbClr val="4F81BD"/>
                      </a:solidFill>
                      <a:prstDash val="solid"/>
                      <a:round/>
                      <a:headEnd type="none" w="med" len="med"/>
                      <a:tailEnd type="none" w="med" len="med"/>
                    </a:lnB>
                  </a:tcPr>
                </a:tc>
                <a:tc>
                  <a:txBody>
                    <a:bodyPr/>
                    <a:lstStyle/>
                    <a:p>
                      <a:pPr>
                        <a:spcAft>
                          <a:spcPts val="0"/>
                        </a:spcAft>
                      </a:pPr>
                      <a:r>
                        <a:rPr lang="fr-FR" sz="1000">
                          <a:solidFill>
                            <a:srgbClr val="365F91"/>
                          </a:solidFill>
                          <a:latin typeface="Calibri"/>
                          <a:ea typeface="Calibri"/>
                          <a:cs typeface="Times New Roman"/>
                        </a:rPr>
                        <a:t>Masse</a:t>
                      </a:r>
                      <a:endParaRPr lang="fr-FR" sz="1000">
                        <a:solidFill>
                          <a:srgbClr val="365F91"/>
                        </a:solidFill>
                        <a:latin typeface="Courier New"/>
                        <a:ea typeface="Calibri"/>
                        <a:cs typeface="Times New Roman"/>
                      </a:endParaRPr>
                    </a:p>
                  </a:txBody>
                  <a:tcPr marL="68580" marR="68580" marT="0" marB="0" anchor="ctr">
                    <a:lnL>
                      <a:noFill/>
                    </a:lnL>
                    <a:lnR>
                      <a:noFill/>
                    </a:lnR>
                    <a:lnT>
                      <a:noFill/>
                    </a:lnT>
                    <a:lnB w="12700" cap="flat" cmpd="sng" algn="ctr">
                      <a:solidFill>
                        <a:srgbClr val="4F81BD"/>
                      </a:solidFill>
                      <a:prstDash val="solid"/>
                      <a:round/>
                      <a:headEnd type="none" w="med" len="med"/>
                      <a:tailEnd type="none" w="med" len="med"/>
                    </a:lnB>
                  </a:tcPr>
                </a:tc>
                <a:tc>
                  <a:txBody>
                    <a:bodyPr/>
                    <a:lstStyle/>
                    <a:p>
                      <a:pPr>
                        <a:spcAft>
                          <a:spcPts val="0"/>
                        </a:spcAft>
                      </a:pPr>
                      <a:r>
                        <a:rPr lang="fr-FR" sz="1000">
                          <a:solidFill>
                            <a:srgbClr val="365F91"/>
                          </a:solidFill>
                          <a:latin typeface="Calibri"/>
                          <a:ea typeface="Calibri"/>
                          <a:cs typeface="Times New Roman"/>
                        </a:rPr>
                        <a:t>20 kg</a:t>
                      </a:r>
                      <a:endParaRPr lang="fr-FR" sz="1000">
                        <a:solidFill>
                          <a:srgbClr val="365F91"/>
                        </a:solidFill>
                        <a:latin typeface="Courier New"/>
                        <a:ea typeface="Calibri"/>
                        <a:cs typeface="Times New Roman"/>
                      </a:endParaRPr>
                    </a:p>
                  </a:txBody>
                  <a:tcPr marL="68580" marR="68580" marT="0" marB="0" anchor="ctr">
                    <a:lnL>
                      <a:noFill/>
                    </a:lnL>
                    <a:lnR>
                      <a:noFill/>
                    </a:lnR>
                    <a:lnT>
                      <a:noFill/>
                    </a:lnT>
                    <a:lnB w="12700" cap="flat" cmpd="sng" algn="ctr">
                      <a:solidFill>
                        <a:srgbClr val="4F81BD"/>
                      </a:solidFill>
                      <a:prstDash val="solid"/>
                      <a:round/>
                      <a:headEnd type="none" w="med" len="med"/>
                      <a:tailEnd type="none" w="med" len="med"/>
                    </a:lnB>
                  </a:tcPr>
                </a:tc>
                <a:tc>
                  <a:txBody>
                    <a:bodyPr/>
                    <a:lstStyle/>
                    <a:p>
                      <a:pPr algn="ctr">
                        <a:spcAft>
                          <a:spcPts val="0"/>
                        </a:spcAft>
                      </a:pPr>
                      <a:r>
                        <a:rPr lang="fr-FR" sz="1000" dirty="0">
                          <a:solidFill>
                            <a:srgbClr val="365F91"/>
                          </a:solidFill>
                          <a:latin typeface="Calibri"/>
                          <a:ea typeface="Calibri"/>
                          <a:cs typeface="Times New Roman"/>
                        </a:rPr>
                        <a:t>1</a:t>
                      </a:r>
                      <a:endParaRPr lang="fr-FR" sz="1000" dirty="0">
                        <a:solidFill>
                          <a:srgbClr val="365F91"/>
                        </a:solidFill>
                        <a:latin typeface="Courier New"/>
                        <a:ea typeface="Calibri"/>
                        <a:cs typeface="Times New Roman"/>
                      </a:endParaRPr>
                    </a:p>
                  </a:txBody>
                  <a:tcPr marL="68580" marR="68580" marT="0" marB="0" anchor="ctr">
                    <a:lnL>
                      <a:noFill/>
                    </a:lnL>
                    <a:lnR>
                      <a:noFill/>
                    </a:lnR>
                    <a:lnT>
                      <a:noFill/>
                    </a:lnT>
                    <a:lnB w="12700" cap="flat" cmpd="sng" algn="ctr">
                      <a:solidFill>
                        <a:srgbClr val="4F81BD"/>
                      </a:solidFill>
                      <a:prstDash val="solid"/>
                      <a:round/>
                      <a:headEnd type="none" w="med" len="med"/>
                      <a:tailEnd type="none" w="med" len="med"/>
                    </a:lnB>
                  </a:tcPr>
                </a:tc>
              </a:tr>
            </a:tbl>
          </a:graphicData>
        </a:graphic>
      </p:graphicFrame>
      <p:graphicFrame>
        <p:nvGraphicFramePr>
          <p:cNvPr id="7" name="Tableau 6"/>
          <p:cNvGraphicFramePr>
            <a:graphicFrameLocks noGrp="1"/>
          </p:cNvGraphicFramePr>
          <p:nvPr/>
        </p:nvGraphicFramePr>
        <p:xfrm>
          <a:off x="214283" y="3088012"/>
          <a:ext cx="7858181" cy="1493520"/>
        </p:xfrm>
        <a:graphic>
          <a:graphicData uri="http://schemas.openxmlformats.org/drawingml/2006/table">
            <a:tbl>
              <a:tblPr/>
              <a:tblGrid>
                <a:gridCol w="2596006"/>
                <a:gridCol w="350812"/>
                <a:gridCol w="2596006"/>
                <a:gridCol w="1448994"/>
                <a:gridCol w="866363"/>
              </a:tblGrid>
              <a:tr h="0">
                <a:tc>
                  <a:txBody>
                    <a:bodyPr/>
                    <a:lstStyle/>
                    <a:p>
                      <a:pPr>
                        <a:spcAft>
                          <a:spcPts val="0"/>
                        </a:spcAft>
                      </a:pPr>
                      <a:r>
                        <a:rPr lang="fr-FR" sz="1000" b="1" dirty="0">
                          <a:solidFill>
                            <a:srgbClr val="365F91"/>
                          </a:solidFill>
                          <a:latin typeface="Calibri"/>
                          <a:ea typeface="Calibri"/>
                          <a:cs typeface="Times New Roman"/>
                        </a:rPr>
                        <a:t>Exigences</a:t>
                      </a:r>
                      <a:endParaRPr lang="fr-FR" sz="1000" dirty="0">
                        <a:solidFill>
                          <a:srgbClr val="365F91"/>
                        </a:solidFill>
                        <a:latin typeface="Courier New"/>
                        <a:ea typeface="Calibri"/>
                        <a:cs typeface="Times New Roman"/>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endParaRPr lang="fr-FR" dirty="0"/>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spcAft>
                          <a:spcPts val="0"/>
                        </a:spcAft>
                      </a:pPr>
                      <a:r>
                        <a:rPr lang="fr-FR" sz="1000" b="1" dirty="0">
                          <a:solidFill>
                            <a:srgbClr val="365F91"/>
                          </a:solidFill>
                          <a:latin typeface="Calibri"/>
                          <a:ea typeface="Calibri"/>
                          <a:cs typeface="Times New Roman"/>
                        </a:rPr>
                        <a:t>Critères</a:t>
                      </a:r>
                      <a:endParaRPr lang="fr-FR" sz="1000" dirty="0">
                        <a:solidFill>
                          <a:srgbClr val="365F91"/>
                        </a:solidFill>
                        <a:latin typeface="Courier New"/>
                        <a:ea typeface="Calibri"/>
                        <a:cs typeface="Times New Roman"/>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spcAft>
                          <a:spcPts val="0"/>
                        </a:spcAft>
                      </a:pPr>
                      <a:r>
                        <a:rPr lang="fr-FR" sz="1000" b="1" dirty="0">
                          <a:solidFill>
                            <a:srgbClr val="365F91"/>
                          </a:solidFill>
                          <a:latin typeface="Calibri"/>
                          <a:ea typeface="Calibri"/>
                          <a:cs typeface="Times New Roman"/>
                        </a:rPr>
                        <a:t>Niveau</a:t>
                      </a:r>
                      <a:endParaRPr lang="fr-FR" sz="1000" dirty="0">
                        <a:solidFill>
                          <a:srgbClr val="365F91"/>
                        </a:solidFill>
                        <a:latin typeface="Courier New"/>
                        <a:ea typeface="Calibri"/>
                        <a:cs typeface="Times New Roman"/>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spcAft>
                          <a:spcPts val="0"/>
                        </a:spcAft>
                      </a:pPr>
                      <a:r>
                        <a:rPr lang="fr-FR" sz="1000" b="1" dirty="0">
                          <a:solidFill>
                            <a:srgbClr val="365F91"/>
                          </a:solidFill>
                          <a:latin typeface="Calibri"/>
                          <a:ea typeface="Calibri"/>
                          <a:cs typeface="Times New Roman"/>
                        </a:rPr>
                        <a:t>Flexibilité</a:t>
                      </a:r>
                      <a:endParaRPr lang="fr-FR" sz="1000" dirty="0">
                        <a:solidFill>
                          <a:srgbClr val="365F91"/>
                        </a:solidFill>
                        <a:latin typeface="Courier New"/>
                        <a:ea typeface="Calibri"/>
                        <a:cs typeface="Times New Roman"/>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0">
                <a:tc gridSpan="5">
                  <a:txBody>
                    <a:bodyPr/>
                    <a:lstStyle/>
                    <a:p>
                      <a:pPr>
                        <a:spcAft>
                          <a:spcPts val="0"/>
                        </a:spcAft>
                      </a:pPr>
                      <a:r>
                        <a:rPr lang="fr-FR" sz="1000" b="1" dirty="0">
                          <a:solidFill>
                            <a:srgbClr val="365F91"/>
                          </a:solidFill>
                          <a:latin typeface="Calibri"/>
                          <a:ea typeface="Calibri"/>
                          <a:cs typeface="Times New Roman"/>
                        </a:rPr>
                        <a:t>Assurer un grand confort d’utilisation</a:t>
                      </a:r>
                      <a:endParaRPr lang="fr-FR" sz="1000" dirty="0">
                        <a:solidFill>
                          <a:srgbClr val="365F91"/>
                        </a:solidFill>
                        <a:latin typeface="Courier New"/>
                        <a:ea typeface="Calibri"/>
                        <a:cs typeface="Times New Roman"/>
                      </a:endParaRPr>
                    </a:p>
                  </a:txBody>
                  <a:tcPr marL="68580" marR="6858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0">
                <a:tc>
                  <a:txBody>
                    <a:bodyPr/>
                    <a:lstStyle/>
                    <a:p>
                      <a:pPr>
                        <a:spcAft>
                          <a:spcPts val="0"/>
                        </a:spcAft>
                      </a:pPr>
                      <a:r>
                        <a:rPr lang="fr-FR" sz="1000" b="1">
                          <a:solidFill>
                            <a:srgbClr val="365F91"/>
                          </a:solidFill>
                          <a:latin typeface="Calibri"/>
                          <a:ea typeface="Calibri"/>
                          <a:cs typeface="Times New Roman"/>
                        </a:rPr>
                        <a:t>Avancer le chariot</a:t>
                      </a:r>
                      <a:endParaRPr lang="fr-FR" sz="1000">
                        <a:solidFill>
                          <a:srgbClr val="365F91"/>
                        </a:solidFill>
                        <a:latin typeface="Courier New"/>
                        <a:ea typeface="Calibri"/>
                        <a:cs typeface="Times New Roman"/>
                      </a:endParaRPr>
                    </a:p>
                  </a:txBody>
                  <a:tcPr marL="68580" marR="68580" marT="0" marB="0" anchor="ctr">
                    <a:lnL>
                      <a:noFill/>
                    </a:lnL>
                    <a:lnR>
                      <a:noFill/>
                    </a:lnR>
                    <a:lnT>
                      <a:noFill/>
                    </a:lnT>
                    <a:lnB>
                      <a:noFill/>
                    </a:lnB>
                  </a:tcPr>
                </a:tc>
                <a:tc>
                  <a:txBody>
                    <a:bodyPr/>
                    <a:lstStyle/>
                    <a:p>
                      <a:pPr algn="ctr">
                        <a:spcAft>
                          <a:spcPts val="0"/>
                        </a:spcAft>
                      </a:pPr>
                      <a:r>
                        <a:rPr lang="fr-FR" sz="1000" dirty="0">
                          <a:solidFill>
                            <a:srgbClr val="365F91"/>
                          </a:solidFill>
                          <a:latin typeface="Calibri"/>
                          <a:ea typeface="Calibri"/>
                          <a:cs typeface="Times New Roman"/>
                        </a:rPr>
                        <a:t>C6</a:t>
                      </a:r>
                      <a:endParaRPr lang="fr-FR" sz="1000" dirty="0">
                        <a:solidFill>
                          <a:srgbClr val="365F91"/>
                        </a:solidFill>
                        <a:latin typeface="Courier New"/>
                        <a:ea typeface="Calibri"/>
                        <a:cs typeface="Times New Roman"/>
                      </a:endParaRPr>
                    </a:p>
                  </a:txBody>
                  <a:tcPr marL="68580" marR="68580" marT="0" marB="0" anchor="ctr">
                    <a:lnL>
                      <a:noFill/>
                    </a:lnL>
                    <a:lnR>
                      <a:noFill/>
                    </a:lnR>
                    <a:lnT>
                      <a:noFill/>
                    </a:lnT>
                    <a:lnB>
                      <a:noFill/>
                    </a:lnB>
                  </a:tcPr>
                </a:tc>
                <a:tc>
                  <a:txBody>
                    <a:bodyPr/>
                    <a:lstStyle/>
                    <a:p>
                      <a:pPr>
                        <a:spcAft>
                          <a:spcPts val="0"/>
                        </a:spcAft>
                      </a:pPr>
                      <a:r>
                        <a:rPr lang="fr-FR" sz="1000" dirty="0">
                          <a:solidFill>
                            <a:srgbClr val="365F91"/>
                          </a:solidFill>
                          <a:latin typeface="Calibri"/>
                          <a:ea typeface="Calibri"/>
                          <a:cs typeface="Times New Roman"/>
                        </a:rPr>
                        <a:t>Vitesse</a:t>
                      </a:r>
                      <a:endParaRPr lang="fr-FR" sz="1000" dirty="0">
                        <a:solidFill>
                          <a:srgbClr val="365F91"/>
                        </a:solidFill>
                        <a:latin typeface="Courier New"/>
                        <a:ea typeface="Calibri"/>
                        <a:cs typeface="Times New Roman"/>
                      </a:endParaRPr>
                    </a:p>
                  </a:txBody>
                  <a:tcPr marL="68580" marR="68580" marT="0" marB="0" anchor="ctr">
                    <a:lnL>
                      <a:noFill/>
                    </a:lnL>
                    <a:lnR>
                      <a:noFill/>
                    </a:lnR>
                    <a:lnT>
                      <a:noFill/>
                    </a:lnT>
                    <a:lnB>
                      <a:noFill/>
                    </a:lnB>
                  </a:tcPr>
                </a:tc>
                <a:tc>
                  <a:txBody>
                    <a:bodyPr/>
                    <a:lstStyle/>
                    <a:p>
                      <a:pPr>
                        <a:spcAft>
                          <a:spcPts val="0"/>
                        </a:spcAft>
                      </a:pPr>
                      <a:r>
                        <a:rPr lang="fr-FR" sz="1000" dirty="0">
                          <a:solidFill>
                            <a:srgbClr val="365F91"/>
                          </a:solidFill>
                          <a:latin typeface="Calibri"/>
                          <a:ea typeface="Calibri"/>
                          <a:cs typeface="Times New Roman"/>
                        </a:rPr>
                        <a:t>V maxi = 8km/h</a:t>
                      </a:r>
                      <a:endParaRPr lang="fr-FR" sz="1000" dirty="0">
                        <a:solidFill>
                          <a:srgbClr val="365F91"/>
                        </a:solidFill>
                        <a:latin typeface="Courier New"/>
                        <a:ea typeface="Calibri"/>
                        <a:cs typeface="Times New Roman"/>
                      </a:endParaRPr>
                    </a:p>
                  </a:txBody>
                  <a:tcPr marL="68580" marR="68580" marT="0" marB="0" anchor="ctr">
                    <a:lnL>
                      <a:noFill/>
                    </a:lnL>
                    <a:lnR>
                      <a:noFill/>
                    </a:lnR>
                    <a:lnT>
                      <a:noFill/>
                    </a:lnT>
                    <a:lnB>
                      <a:noFill/>
                    </a:lnB>
                  </a:tcPr>
                </a:tc>
                <a:tc>
                  <a:txBody>
                    <a:bodyPr/>
                    <a:lstStyle/>
                    <a:p>
                      <a:pPr algn="ctr">
                        <a:spcAft>
                          <a:spcPts val="0"/>
                        </a:spcAft>
                      </a:pPr>
                      <a:r>
                        <a:rPr lang="fr-FR" sz="1000" dirty="0">
                          <a:solidFill>
                            <a:srgbClr val="365F91"/>
                          </a:solidFill>
                          <a:latin typeface="Calibri"/>
                          <a:ea typeface="Calibri"/>
                          <a:cs typeface="Times New Roman"/>
                        </a:rPr>
                        <a:t>1</a:t>
                      </a:r>
                      <a:endParaRPr lang="fr-FR" sz="1000" dirty="0">
                        <a:solidFill>
                          <a:srgbClr val="365F91"/>
                        </a:solidFill>
                        <a:latin typeface="Courier New"/>
                        <a:ea typeface="Calibri"/>
                        <a:cs typeface="Times New Roman"/>
                      </a:endParaRPr>
                    </a:p>
                  </a:txBody>
                  <a:tcPr marL="68580" marR="68580" marT="0" marB="0" anchor="ctr">
                    <a:lnL>
                      <a:noFill/>
                    </a:lnL>
                    <a:lnR>
                      <a:noFill/>
                    </a:lnR>
                    <a:lnT>
                      <a:noFill/>
                    </a:lnT>
                    <a:lnB>
                      <a:noFill/>
                    </a:lnB>
                  </a:tcPr>
                </a:tc>
              </a:tr>
              <a:tr h="0">
                <a:tc>
                  <a:txBody>
                    <a:bodyPr/>
                    <a:lstStyle/>
                    <a:p>
                      <a:pPr>
                        <a:spcAft>
                          <a:spcPts val="0"/>
                        </a:spcAft>
                      </a:pPr>
                      <a:r>
                        <a:rPr lang="fr-FR" sz="1000" b="1">
                          <a:solidFill>
                            <a:srgbClr val="365F91"/>
                          </a:solidFill>
                          <a:latin typeface="Calibri"/>
                          <a:ea typeface="Calibri"/>
                          <a:cs typeface="Times New Roman"/>
                        </a:rPr>
                        <a:t>Orienter le chariot</a:t>
                      </a:r>
                      <a:endParaRPr lang="fr-FR" sz="1000">
                        <a:solidFill>
                          <a:srgbClr val="365F91"/>
                        </a:solidFill>
                        <a:latin typeface="Courier New"/>
                        <a:ea typeface="Calibri"/>
                        <a:cs typeface="Times New Roman"/>
                      </a:endParaRPr>
                    </a:p>
                  </a:txBody>
                  <a:tcPr marL="68580" marR="68580" marT="0" marB="0" anchor="ctr">
                    <a:lnL>
                      <a:noFill/>
                    </a:lnL>
                    <a:lnR>
                      <a:noFill/>
                    </a:lnR>
                    <a:lnT>
                      <a:noFill/>
                    </a:lnT>
                    <a:lnB>
                      <a:noFill/>
                    </a:lnB>
                    <a:solidFill>
                      <a:srgbClr val="D3DFEE"/>
                    </a:solidFill>
                  </a:tcPr>
                </a:tc>
                <a:tc>
                  <a:txBody>
                    <a:bodyPr/>
                    <a:lstStyle/>
                    <a:p>
                      <a:pPr algn="ctr">
                        <a:spcAft>
                          <a:spcPts val="0"/>
                        </a:spcAft>
                      </a:pPr>
                      <a:r>
                        <a:rPr lang="fr-FR" sz="1000" dirty="0">
                          <a:solidFill>
                            <a:srgbClr val="365F91"/>
                          </a:solidFill>
                          <a:latin typeface="Calibri"/>
                          <a:ea typeface="Calibri"/>
                          <a:cs typeface="Times New Roman"/>
                        </a:rPr>
                        <a:t>C7</a:t>
                      </a:r>
                      <a:endParaRPr lang="fr-FR" sz="1000" dirty="0">
                        <a:solidFill>
                          <a:srgbClr val="365F91"/>
                        </a:solidFill>
                        <a:latin typeface="Courier New"/>
                        <a:ea typeface="Calibri"/>
                        <a:cs typeface="Times New Roman"/>
                      </a:endParaRPr>
                    </a:p>
                  </a:txBody>
                  <a:tcPr marL="68580" marR="68580" marT="0" marB="0" anchor="ctr">
                    <a:lnL>
                      <a:noFill/>
                    </a:lnL>
                    <a:lnR>
                      <a:noFill/>
                    </a:lnR>
                    <a:lnT>
                      <a:noFill/>
                    </a:lnT>
                    <a:lnB>
                      <a:noFill/>
                    </a:lnB>
                    <a:solidFill>
                      <a:srgbClr val="D3DFEE"/>
                    </a:solidFill>
                  </a:tcPr>
                </a:tc>
                <a:tc>
                  <a:txBody>
                    <a:bodyPr/>
                    <a:lstStyle/>
                    <a:p>
                      <a:pPr>
                        <a:spcAft>
                          <a:spcPts val="0"/>
                        </a:spcAft>
                      </a:pPr>
                      <a:r>
                        <a:rPr lang="fr-FR" sz="1000">
                          <a:solidFill>
                            <a:srgbClr val="365F91"/>
                          </a:solidFill>
                          <a:latin typeface="Calibri"/>
                          <a:ea typeface="Calibri"/>
                          <a:cs typeface="Times New Roman"/>
                        </a:rPr>
                        <a:t>Angle de braquage</a:t>
                      </a:r>
                      <a:endParaRPr lang="fr-FR" sz="1000">
                        <a:solidFill>
                          <a:srgbClr val="365F91"/>
                        </a:solidFill>
                        <a:latin typeface="Courier New"/>
                        <a:ea typeface="Calibri"/>
                        <a:cs typeface="Times New Roman"/>
                      </a:endParaRPr>
                    </a:p>
                  </a:txBody>
                  <a:tcPr marL="68580" marR="68580" marT="0" marB="0" anchor="ctr">
                    <a:lnL>
                      <a:noFill/>
                    </a:lnL>
                    <a:lnR>
                      <a:noFill/>
                    </a:lnR>
                    <a:lnT>
                      <a:noFill/>
                    </a:lnT>
                    <a:lnB>
                      <a:noFill/>
                    </a:lnB>
                    <a:solidFill>
                      <a:srgbClr val="D3DFEE"/>
                    </a:solidFill>
                  </a:tcPr>
                </a:tc>
                <a:tc>
                  <a:txBody>
                    <a:bodyPr/>
                    <a:lstStyle/>
                    <a:p>
                      <a:pPr>
                        <a:spcAft>
                          <a:spcPts val="0"/>
                        </a:spcAft>
                      </a:pPr>
                      <a:r>
                        <a:rPr lang="fr-FR" sz="1000" dirty="0">
                          <a:solidFill>
                            <a:srgbClr val="365F91"/>
                          </a:solidFill>
                          <a:latin typeface="Calibri"/>
                          <a:ea typeface="Calibri"/>
                          <a:cs typeface="Times New Roman"/>
                        </a:rPr>
                        <a:t>360° sur place possible</a:t>
                      </a:r>
                      <a:endParaRPr lang="fr-FR" sz="1000" dirty="0">
                        <a:solidFill>
                          <a:srgbClr val="365F91"/>
                        </a:solidFill>
                        <a:latin typeface="Courier New"/>
                        <a:ea typeface="Calibri"/>
                        <a:cs typeface="Times New Roman"/>
                      </a:endParaRPr>
                    </a:p>
                  </a:txBody>
                  <a:tcPr marL="68580" marR="68580" marT="0" marB="0" anchor="ctr">
                    <a:lnL>
                      <a:noFill/>
                    </a:lnL>
                    <a:lnR>
                      <a:noFill/>
                    </a:lnR>
                    <a:lnT>
                      <a:noFill/>
                    </a:lnT>
                    <a:lnB>
                      <a:noFill/>
                    </a:lnB>
                    <a:solidFill>
                      <a:srgbClr val="D3DFEE"/>
                    </a:solidFill>
                  </a:tcPr>
                </a:tc>
                <a:tc>
                  <a:txBody>
                    <a:bodyPr/>
                    <a:lstStyle/>
                    <a:p>
                      <a:pPr algn="ctr">
                        <a:spcAft>
                          <a:spcPts val="0"/>
                        </a:spcAft>
                      </a:pPr>
                      <a:r>
                        <a:rPr lang="fr-FR" sz="1000" dirty="0">
                          <a:solidFill>
                            <a:srgbClr val="365F91"/>
                          </a:solidFill>
                          <a:latin typeface="Calibri"/>
                          <a:ea typeface="Calibri"/>
                          <a:cs typeface="Times New Roman"/>
                        </a:rPr>
                        <a:t>0</a:t>
                      </a:r>
                      <a:endParaRPr lang="fr-FR" sz="1000" dirty="0">
                        <a:solidFill>
                          <a:srgbClr val="365F91"/>
                        </a:solidFill>
                        <a:latin typeface="Courier New"/>
                        <a:ea typeface="Calibri"/>
                        <a:cs typeface="Times New Roman"/>
                      </a:endParaRPr>
                    </a:p>
                  </a:txBody>
                  <a:tcPr marL="68580" marR="68580" marT="0" marB="0" anchor="ctr">
                    <a:lnL>
                      <a:noFill/>
                    </a:lnL>
                    <a:lnR>
                      <a:noFill/>
                    </a:lnR>
                    <a:lnT>
                      <a:noFill/>
                    </a:lnT>
                    <a:lnB>
                      <a:noFill/>
                    </a:lnB>
                    <a:solidFill>
                      <a:srgbClr val="D3DFEE"/>
                    </a:solidFill>
                  </a:tcPr>
                </a:tc>
              </a:tr>
              <a:tr h="0">
                <a:tc>
                  <a:txBody>
                    <a:bodyPr/>
                    <a:lstStyle/>
                    <a:p>
                      <a:pPr>
                        <a:spcAft>
                          <a:spcPts val="0"/>
                        </a:spcAft>
                      </a:pPr>
                      <a:r>
                        <a:rPr lang="fr-FR" sz="1000" b="1">
                          <a:solidFill>
                            <a:srgbClr val="365F91"/>
                          </a:solidFill>
                          <a:latin typeface="Calibri"/>
                          <a:ea typeface="Calibri"/>
                          <a:cs typeface="Times New Roman"/>
                        </a:rPr>
                        <a:t>Adapter le chariot à l’utilisateur</a:t>
                      </a:r>
                      <a:endParaRPr lang="fr-FR" sz="1000">
                        <a:solidFill>
                          <a:srgbClr val="365F91"/>
                        </a:solidFill>
                        <a:latin typeface="Courier New"/>
                        <a:ea typeface="Calibri"/>
                        <a:cs typeface="Times New Roman"/>
                      </a:endParaRPr>
                    </a:p>
                  </a:txBody>
                  <a:tcPr marL="68580" marR="68580" marT="0" marB="0" anchor="ctr">
                    <a:lnL>
                      <a:noFill/>
                    </a:lnL>
                    <a:lnR>
                      <a:noFill/>
                    </a:lnR>
                    <a:lnT>
                      <a:noFill/>
                    </a:lnT>
                    <a:lnB>
                      <a:noFill/>
                    </a:lnB>
                  </a:tcPr>
                </a:tc>
                <a:tc>
                  <a:txBody>
                    <a:bodyPr/>
                    <a:lstStyle/>
                    <a:p>
                      <a:pPr algn="ctr">
                        <a:spcAft>
                          <a:spcPts val="0"/>
                        </a:spcAft>
                      </a:pPr>
                      <a:r>
                        <a:rPr lang="fr-FR" sz="1000" dirty="0">
                          <a:solidFill>
                            <a:srgbClr val="365F91"/>
                          </a:solidFill>
                          <a:latin typeface="Calibri"/>
                          <a:ea typeface="Calibri"/>
                          <a:cs typeface="Times New Roman"/>
                        </a:rPr>
                        <a:t>C8</a:t>
                      </a:r>
                      <a:endParaRPr lang="fr-FR" sz="1000" dirty="0">
                        <a:solidFill>
                          <a:srgbClr val="365F91"/>
                        </a:solidFill>
                        <a:latin typeface="Courier New"/>
                        <a:ea typeface="Calibri"/>
                        <a:cs typeface="Times New Roman"/>
                      </a:endParaRPr>
                    </a:p>
                  </a:txBody>
                  <a:tcPr marL="68580" marR="68580" marT="0" marB="0" anchor="ctr">
                    <a:lnL>
                      <a:noFill/>
                    </a:lnL>
                    <a:lnR>
                      <a:noFill/>
                    </a:lnR>
                    <a:lnT>
                      <a:noFill/>
                    </a:lnT>
                    <a:lnB>
                      <a:noFill/>
                    </a:lnB>
                  </a:tcPr>
                </a:tc>
                <a:tc>
                  <a:txBody>
                    <a:bodyPr/>
                    <a:lstStyle/>
                    <a:p>
                      <a:pPr>
                        <a:spcAft>
                          <a:spcPts val="0"/>
                        </a:spcAft>
                      </a:pPr>
                      <a:r>
                        <a:rPr lang="fr-FR" sz="1000">
                          <a:solidFill>
                            <a:srgbClr val="365F91"/>
                          </a:solidFill>
                          <a:latin typeface="Calibri"/>
                          <a:ea typeface="Calibri"/>
                          <a:cs typeface="Times New Roman"/>
                        </a:rPr>
                        <a:t>Conduite</a:t>
                      </a:r>
                      <a:endParaRPr lang="fr-FR" sz="1000">
                        <a:solidFill>
                          <a:srgbClr val="365F91"/>
                        </a:solidFill>
                        <a:latin typeface="Courier New"/>
                        <a:ea typeface="Calibri"/>
                        <a:cs typeface="Times New Roman"/>
                      </a:endParaRPr>
                    </a:p>
                  </a:txBody>
                  <a:tcPr marL="68580" marR="68580" marT="0" marB="0" anchor="ctr">
                    <a:lnL>
                      <a:noFill/>
                    </a:lnL>
                    <a:lnR>
                      <a:noFill/>
                    </a:lnR>
                    <a:lnT>
                      <a:noFill/>
                    </a:lnT>
                    <a:lnB>
                      <a:noFill/>
                    </a:lnB>
                  </a:tcPr>
                </a:tc>
                <a:tc>
                  <a:txBody>
                    <a:bodyPr/>
                    <a:lstStyle/>
                    <a:p>
                      <a:pPr>
                        <a:spcAft>
                          <a:spcPts val="0"/>
                        </a:spcAft>
                      </a:pPr>
                      <a:r>
                        <a:rPr lang="fr-FR" sz="1000">
                          <a:solidFill>
                            <a:srgbClr val="365F91"/>
                          </a:solidFill>
                          <a:latin typeface="Calibri"/>
                          <a:ea typeface="Calibri"/>
                          <a:cs typeface="Times New Roman"/>
                        </a:rPr>
                        <a:t>Aisée</a:t>
                      </a:r>
                      <a:endParaRPr lang="fr-FR" sz="1000">
                        <a:solidFill>
                          <a:srgbClr val="365F91"/>
                        </a:solidFill>
                        <a:latin typeface="Courier New"/>
                        <a:ea typeface="Calibri"/>
                        <a:cs typeface="Times New Roman"/>
                      </a:endParaRPr>
                    </a:p>
                  </a:txBody>
                  <a:tcPr marL="68580" marR="68580" marT="0" marB="0" anchor="ctr">
                    <a:lnL>
                      <a:noFill/>
                    </a:lnL>
                    <a:lnR>
                      <a:noFill/>
                    </a:lnR>
                    <a:lnT>
                      <a:noFill/>
                    </a:lnT>
                    <a:lnB>
                      <a:noFill/>
                    </a:lnB>
                  </a:tcPr>
                </a:tc>
                <a:tc>
                  <a:txBody>
                    <a:bodyPr/>
                    <a:lstStyle/>
                    <a:p>
                      <a:pPr algn="ctr">
                        <a:spcAft>
                          <a:spcPts val="0"/>
                        </a:spcAft>
                      </a:pPr>
                      <a:r>
                        <a:rPr lang="fr-FR" sz="1000" dirty="0">
                          <a:solidFill>
                            <a:srgbClr val="365F91"/>
                          </a:solidFill>
                          <a:latin typeface="Calibri"/>
                          <a:ea typeface="Calibri"/>
                          <a:cs typeface="Times New Roman"/>
                        </a:rPr>
                        <a:t>0</a:t>
                      </a:r>
                      <a:endParaRPr lang="fr-FR" sz="1000" dirty="0">
                        <a:solidFill>
                          <a:srgbClr val="365F91"/>
                        </a:solidFill>
                        <a:latin typeface="Courier New"/>
                        <a:ea typeface="Calibri"/>
                        <a:cs typeface="Times New Roman"/>
                      </a:endParaRPr>
                    </a:p>
                  </a:txBody>
                  <a:tcPr marL="68580" marR="68580" marT="0" marB="0" anchor="ctr">
                    <a:lnL>
                      <a:noFill/>
                    </a:lnL>
                    <a:lnR>
                      <a:noFill/>
                    </a:lnR>
                    <a:lnT>
                      <a:noFill/>
                    </a:lnT>
                    <a:lnB>
                      <a:noFill/>
                    </a:lnB>
                  </a:tcPr>
                </a:tc>
              </a:tr>
              <a:tr h="0">
                <a:tc>
                  <a:txBody>
                    <a:bodyPr/>
                    <a:lstStyle/>
                    <a:p>
                      <a:pPr>
                        <a:spcAft>
                          <a:spcPts val="0"/>
                        </a:spcAft>
                      </a:pPr>
                      <a:r>
                        <a:rPr lang="fr-FR" sz="1000" b="1">
                          <a:solidFill>
                            <a:srgbClr val="365F91"/>
                          </a:solidFill>
                          <a:latin typeface="Calibri"/>
                          <a:ea typeface="Calibri"/>
                          <a:cs typeface="Times New Roman"/>
                        </a:rPr>
                        <a:t>Adapter le chariot au terrain</a:t>
                      </a:r>
                      <a:endParaRPr lang="fr-FR" sz="1000">
                        <a:solidFill>
                          <a:srgbClr val="365F91"/>
                        </a:solidFill>
                        <a:latin typeface="Courier New"/>
                        <a:ea typeface="Calibri"/>
                        <a:cs typeface="Times New Roman"/>
                      </a:endParaRPr>
                    </a:p>
                  </a:txBody>
                  <a:tcPr marL="68580" marR="68580" marT="0" marB="0" anchor="ctr">
                    <a:lnL>
                      <a:noFill/>
                    </a:lnL>
                    <a:lnR>
                      <a:noFill/>
                    </a:lnR>
                    <a:lnT>
                      <a:noFill/>
                    </a:lnT>
                    <a:lnB>
                      <a:noFill/>
                    </a:lnB>
                    <a:solidFill>
                      <a:srgbClr val="D3DFEE"/>
                    </a:solidFill>
                  </a:tcPr>
                </a:tc>
                <a:tc>
                  <a:txBody>
                    <a:bodyPr/>
                    <a:lstStyle/>
                    <a:p>
                      <a:pPr algn="ctr">
                        <a:spcAft>
                          <a:spcPts val="0"/>
                        </a:spcAft>
                      </a:pPr>
                      <a:r>
                        <a:rPr lang="fr-FR" sz="1000" dirty="0">
                          <a:solidFill>
                            <a:srgbClr val="365F91"/>
                          </a:solidFill>
                          <a:latin typeface="Calibri"/>
                          <a:ea typeface="Calibri"/>
                          <a:cs typeface="Times New Roman"/>
                        </a:rPr>
                        <a:t>C9</a:t>
                      </a:r>
                      <a:endParaRPr lang="fr-FR" sz="1000" dirty="0">
                        <a:solidFill>
                          <a:srgbClr val="365F91"/>
                        </a:solidFill>
                        <a:latin typeface="Courier New"/>
                        <a:ea typeface="Calibri"/>
                        <a:cs typeface="Times New Roman"/>
                      </a:endParaRPr>
                    </a:p>
                  </a:txBody>
                  <a:tcPr marL="68580" marR="68580" marT="0" marB="0" anchor="ctr">
                    <a:lnL>
                      <a:noFill/>
                    </a:lnL>
                    <a:lnR>
                      <a:noFill/>
                    </a:lnR>
                    <a:lnT>
                      <a:noFill/>
                    </a:lnT>
                    <a:lnB>
                      <a:noFill/>
                    </a:lnB>
                    <a:solidFill>
                      <a:srgbClr val="D3DFEE"/>
                    </a:solidFill>
                  </a:tcPr>
                </a:tc>
                <a:tc>
                  <a:txBody>
                    <a:bodyPr/>
                    <a:lstStyle/>
                    <a:p>
                      <a:pPr>
                        <a:spcAft>
                          <a:spcPts val="0"/>
                        </a:spcAft>
                      </a:pPr>
                      <a:r>
                        <a:rPr lang="fr-FR" sz="1000" dirty="0">
                          <a:solidFill>
                            <a:srgbClr val="365F91"/>
                          </a:solidFill>
                          <a:latin typeface="Calibri"/>
                          <a:ea typeface="Calibri"/>
                          <a:cs typeface="Times New Roman"/>
                        </a:rPr>
                        <a:t>Relief du terrain (herbe, trous, pierres branches)</a:t>
                      </a:r>
                      <a:endParaRPr lang="fr-FR" sz="1000" dirty="0">
                        <a:solidFill>
                          <a:srgbClr val="365F91"/>
                        </a:solidFill>
                        <a:latin typeface="Courier New"/>
                        <a:ea typeface="Calibri"/>
                        <a:cs typeface="Times New Roman"/>
                      </a:endParaRPr>
                    </a:p>
                  </a:txBody>
                  <a:tcPr marL="68580" marR="68580" marT="0" marB="0" anchor="ctr">
                    <a:lnL>
                      <a:noFill/>
                    </a:lnL>
                    <a:lnR>
                      <a:noFill/>
                    </a:lnR>
                    <a:lnT>
                      <a:noFill/>
                    </a:lnT>
                    <a:lnB>
                      <a:noFill/>
                    </a:lnB>
                    <a:solidFill>
                      <a:srgbClr val="D3DFEE"/>
                    </a:solidFill>
                  </a:tcPr>
                </a:tc>
                <a:tc>
                  <a:txBody>
                    <a:bodyPr/>
                    <a:lstStyle/>
                    <a:p>
                      <a:pPr>
                        <a:spcAft>
                          <a:spcPts val="0"/>
                        </a:spcAft>
                      </a:pPr>
                      <a:r>
                        <a:rPr lang="fr-FR" sz="1000">
                          <a:solidFill>
                            <a:srgbClr val="365F91"/>
                          </a:solidFill>
                          <a:latin typeface="Calibri"/>
                          <a:ea typeface="Calibri"/>
                          <a:cs typeface="Times New Roman"/>
                        </a:rPr>
                        <a:t>Petits obstacles</a:t>
                      </a:r>
                      <a:endParaRPr lang="fr-FR" sz="1000">
                        <a:solidFill>
                          <a:srgbClr val="365F91"/>
                        </a:solidFill>
                        <a:latin typeface="Courier New"/>
                        <a:ea typeface="Calibri"/>
                        <a:cs typeface="Times New Roman"/>
                      </a:endParaRPr>
                    </a:p>
                  </a:txBody>
                  <a:tcPr marL="68580" marR="68580" marT="0" marB="0" anchor="ctr">
                    <a:lnL>
                      <a:noFill/>
                    </a:lnL>
                    <a:lnR>
                      <a:noFill/>
                    </a:lnR>
                    <a:lnT>
                      <a:noFill/>
                    </a:lnT>
                    <a:lnB>
                      <a:noFill/>
                    </a:lnB>
                    <a:solidFill>
                      <a:srgbClr val="D3DFEE"/>
                    </a:solidFill>
                  </a:tcPr>
                </a:tc>
                <a:tc>
                  <a:txBody>
                    <a:bodyPr/>
                    <a:lstStyle/>
                    <a:p>
                      <a:pPr algn="ctr">
                        <a:spcAft>
                          <a:spcPts val="0"/>
                        </a:spcAft>
                      </a:pPr>
                      <a:r>
                        <a:rPr lang="fr-FR" sz="1000" dirty="0">
                          <a:solidFill>
                            <a:srgbClr val="365F91"/>
                          </a:solidFill>
                          <a:latin typeface="Calibri"/>
                          <a:ea typeface="Calibri"/>
                          <a:cs typeface="Times New Roman"/>
                        </a:rPr>
                        <a:t>1</a:t>
                      </a:r>
                      <a:endParaRPr lang="fr-FR" sz="1000" dirty="0">
                        <a:solidFill>
                          <a:srgbClr val="365F91"/>
                        </a:solidFill>
                        <a:latin typeface="Courier New"/>
                        <a:ea typeface="Calibri"/>
                        <a:cs typeface="Times New Roman"/>
                      </a:endParaRPr>
                    </a:p>
                  </a:txBody>
                  <a:tcPr marL="68580" marR="68580" marT="0" marB="0" anchor="ctr">
                    <a:lnL>
                      <a:noFill/>
                    </a:lnL>
                    <a:lnR>
                      <a:noFill/>
                    </a:lnR>
                    <a:lnT>
                      <a:noFill/>
                    </a:lnT>
                    <a:lnB>
                      <a:noFill/>
                    </a:lnB>
                    <a:solidFill>
                      <a:srgbClr val="D3DFEE"/>
                    </a:solidFill>
                  </a:tcPr>
                </a:tc>
              </a:tr>
              <a:tr h="0">
                <a:tc>
                  <a:txBody>
                    <a:bodyPr/>
                    <a:lstStyle/>
                    <a:p>
                      <a:pPr>
                        <a:spcAft>
                          <a:spcPts val="0"/>
                        </a:spcAft>
                      </a:pPr>
                      <a:r>
                        <a:rPr lang="fr-FR" sz="1000" b="1">
                          <a:solidFill>
                            <a:srgbClr val="365F91"/>
                          </a:solidFill>
                          <a:latin typeface="Calibri"/>
                          <a:ea typeface="Calibri"/>
                          <a:cs typeface="Times New Roman"/>
                        </a:rPr>
                        <a:t>Assurer une autonomie suffisante</a:t>
                      </a:r>
                      <a:endParaRPr lang="fr-FR" sz="1000">
                        <a:solidFill>
                          <a:srgbClr val="365F91"/>
                        </a:solidFill>
                        <a:latin typeface="Courier New"/>
                        <a:ea typeface="Calibri"/>
                        <a:cs typeface="Times New Roman"/>
                      </a:endParaRPr>
                    </a:p>
                  </a:txBody>
                  <a:tcPr marL="68580" marR="68580" marT="0" marB="0" anchor="ctr">
                    <a:lnL>
                      <a:noFill/>
                    </a:lnL>
                    <a:lnR>
                      <a:noFill/>
                    </a:lnR>
                    <a:lnT>
                      <a:noFill/>
                    </a:lnT>
                    <a:lnB>
                      <a:noFill/>
                    </a:lnB>
                  </a:tcPr>
                </a:tc>
                <a:tc>
                  <a:txBody>
                    <a:bodyPr/>
                    <a:lstStyle/>
                    <a:p>
                      <a:pPr algn="ctr">
                        <a:spcAft>
                          <a:spcPts val="0"/>
                        </a:spcAft>
                      </a:pPr>
                      <a:r>
                        <a:rPr lang="fr-FR" sz="1000" dirty="0">
                          <a:solidFill>
                            <a:srgbClr val="365F91"/>
                          </a:solidFill>
                          <a:latin typeface="Calibri"/>
                          <a:ea typeface="Calibri"/>
                          <a:cs typeface="Times New Roman"/>
                        </a:rPr>
                        <a:t>C10</a:t>
                      </a:r>
                      <a:endParaRPr lang="fr-FR" sz="1000" dirty="0">
                        <a:solidFill>
                          <a:srgbClr val="365F91"/>
                        </a:solidFill>
                        <a:latin typeface="Courier New"/>
                        <a:ea typeface="Calibri"/>
                        <a:cs typeface="Times New Roman"/>
                      </a:endParaRPr>
                    </a:p>
                  </a:txBody>
                  <a:tcPr marL="68580" marR="68580" marT="0" marB="0" anchor="ctr">
                    <a:lnL>
                      <a:noFill/>
                    </a:lnL>
                    <a:lnR>
                      <a:noFill/>
                    </a:lnR>
                    <a:lnT>
                      <a:noFill/>
                    </a:lnT>
                    <a:lnB>
                      <a:noFill/>
                    </a:lnB>
                  </a:tcPr>
                </a:tc>
                <a:tc>
                  <a:txBody>
                    <a:bodyPr/>
                    <a:lstStyle/>
                    <a:p>
                      <a:pPr>
                        <a:spcAft>
                          <a:spcPts val="0"/>
                        </a:spcAft>
                      </a:pPr>
                      <a:r>
                        <a:rPr lang="fr-FR" sz="1000">
                          <a:solidFill>
                            <a:srgbClr val="365F91"/>
                          </a:solidFill>
                          <a:latin typeface="Calibri"/>
                          <a:ea typeface="Calibri"/>
                          <a:cs typeface="Times New Roman"/>
                        </a:rPr>
                        <a:t>Distance</a:t>
                      </a:r>
                      <a:endParaRPr lang="fr-FR" sz="1000">
                        <a:solidFill>
                          <a:srgbClr val="365F91"/>
                        </a:solidFill>
                        <a:latin typeface="Courier New"/>
                        <a:ea typeface="Calibri"/>
                        <a:cs typeface="Times New Roman"/>
                      </a:endParaRPr>
                    </a:p>
                  </a:txBody>
                  <a:tcPr marL="68580" marR="68580" marT="0" marB="0" anchor="ctr">
                    <a:lnL>
                      <a:noFill/>
                    </a:lnL>
                    <a:lnR>
                      <a:noFill/>
                    </a:lnR>
                    <a:lnT>
                      <a:noFill/>
                    </a:lnT>
                    <a:lnB>
                      <a:noFill/>
                    </a:lnB>
                  </a:tcPr>
                </a:tc>
                <a:tc>
                  <a:txBody>
                    <a:bodyPr/>
                    <a:lstStyle/>
                    <a:p>
                      <a:pPr>
                        <a:spcAft>
                          <a:spcPts val="0"/>
                        </a:spcAft>
                      </a:pPr>
                      <a:r>
                        <a:rPr lang="fr-FR" sz="1000" dirty="0">
                          <a:solidFill>
                            <a:srgbClr val="365F91"/>
                          </a:solidFill>
                          <a:latin typeface="Calibri"/>
                          <a:ea typeface="Calibri"/>
                          <a:cs typeface="Times New Roman"/>
                        </a:rPr>
                        <a:t>15 kg minimum</a:t>
                      </a:r>
                      <a:endParaRPr lang="fr-FR" sz="1000" dirty="0">
                        <a:solidFill>
                          <a:srgbClr val="365F91"/>
                        </a:solidFill>
                        <a:latin typeface="Courier New"/>
                        <a:ea typeface="Calibri"/>
                        <a:cs typeface="Times New Roman"/>
                      </a:endParaRPr>
                    </a:p>
                  </a:txBody>
                  <a:tcPr marL="68580" marR="68580" marT="0" marB="0" anchor="ctr">
                    <a:lnL>
                      <a:noFill/>
                    </a:lnL>
                    <a:lnR>
                      <a:noFill/>
                    </a:lnR>
                    <a:lnT>
                      <a:noFill/>
                    </a:lnT>
                    <a:lnB>
                      <a:noFill/>
                    </a:lnB>
                  </a:tcPr>
                </a:tc>
                <a:tc>
                  <a:txBody>
                    <a:bodyPr/>
                    <a:lstStyle/>
                    <a:p>
                      <a:pPr algn="ctr">
                        <a:spcAft>
                          <a:spcPts val="0"/>
                        </a:spcAft>
                      </a:pPr>
                      <a:r>
                        <a:rPr lang="fr-FR" sz="1000" dirty="0">
                          <a:solidFill>
                            <a:srgbClr val="365F91"/>
                          </a:solidFill>
                          <a:latin typeface="Calibri"/>
                          <a:ea typeface="Calibri"/>
                          <a:cs typeface="Times New Roman"/>
                        </a:rPr>
                        <a:t>0</a:t>
                      </a:r>
                      <a:endParaRPr lang="fr-FR" sz="1000" dirty="0">
                        <a:solidFill>
                          <a:srgbClr val="365F91"/>
                        </a:solidFill>
                        <a:latin typeface="Courier New"/>
                        <a:ea typeface="Calibri"/>
                        <a:cs typeface="Times New Roman"/>
                      </a:endParaRPr>
                    </a:p>
                  </a:txBody>
                  <a:tcPr marL="68580" marR="68580" marT="0" marB="0" anchor="ctr">
                    <a:lnL>
                      <a:noFill/>
                    </a:lnL>
                    <a:lnR>
                      <a:noFill/>
                    </a:lnR>
                    <a:lnT>
                      <a:noFill/>
                    </a:lnT>
                    <a:lnB>
                      <a:noFill/>
                    </a:lnB>
                  </a:tcPr>
                </a:tc>
              </a:tr>
              <a:tr h="0">
                <a:tc>
                  <a:txBody>
                    <a:bodyPr/>
                    <a:lstStyle/>
                    <a:p>
                      <a:pPr>
                        <a:spcAft>
                          <a:spcPts val="0"/>
                        </a:spcAft>
                      </a:pPr>
                      <a:r>
                        <a:rPr lang="fr-FR" sz="1000" b="1" dirty="0">
                          <a:solidFill>
                            <a:srgbClr val="365F91"/>
                          </a:solidFill>
                          <a:latin typeface="Calibri"/>
                          <a:ea typeface="Calibri"/>
                          <a:cs typeface="Times New Roman"/>
                        </a:rPr>
                        <a:t>Permettre une marche arrière manuelle</a:t>
                      </a:r>
                      <a:endParaRPr lang="fr-FR" sz="1000" dirty="0">
                        <a:solidFill>
                          <a:srgbClr val="365F91"/>
                        </a:solidFill>
                        <a:latin typeface="Courier New"/>
                        <a:ea typeface="Calibri"/>
                        <a:cs typeface="Times New Roman"/>
                      </a:endParaRPr>
                    </a:p>
                  </a:txBody>
                  <a:tcPr marL="68580" marR="68580" marT="0" marB="0" anchor="ctr">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algn="ctr">
                        <a:spcAft>
                          <a:spcPts val="0"/>
                        </a:spcAft>
                      </a:pPr>
                      <a:r>
                        <a:rPr lang="fr-FR" sz="1000" dirty="0">
                          <a:solidFill>
                            <a:srgbClr val="365F91"/>
                          </a:solidFill>
                          <a:latin typeface="Calibri"/>
                          <a:ea typeface="Calibri"/>
                          <a:cs typeface="Times New Roman"/>
                        </a:rPr>
                        <a:t>C11</a:t>
                      </a:r>
                      <a:endParaRPr lang="fr-FR" sz="1000" dirty="0">
                        <a:solidFill>
                          <a:srgbClr val="365F91"/>
                        </a:solidFill>
                        <a:latin typeface="Courier New"/>
                        <a:ea typeface="Calibri"/>
                        <a:cs typeface="Times New Roman"/>
                      </a:endParaRPr>
                    </a:p>
                  </a:txBody>
                  <a:tcPr marL="68580" marR="68580" marT="0" marB="0" anchor="ctr">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a:spcAft>
                          <a:spcPts val="0"/>
                        </a:spcAft>
                      </a:pPr>
                      <a:r>
                        <a:rPr lang="fr-FR" sz="1000">
                          <a:solidFill>
                            <a:srgbClr val="365F91"/>
                          </a:solidFill>
                          <a:latin typeface="Calibri"/>
                          <a:ea typeface="Calibri"/>
                          <a:cs typeface="Times New Roman"/>
                        </a:rPr>
                        <a:t>Facilité</a:t>
                      </a:r>
                      <a:endParaRPr lang="fr-FR" sz="1000">
                        <a:solidFill>
                          <a:srgbClr val="365F91"/>
                        </a:solidFill>
                        <a:latin typeface="Courier New"/>
                        <a:ea typeface="Calibri"/>
                        <a:cs typeface="Times New Roman"/>
                      </a:endParaRPr>
                    </a:p>
                  </a:txBody>
                  <a:tcPr marL="68580" marR="68580" marT="0" marB="0" anchor="ctr">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a:spcAft>
                          <a:spcPts val="0"/>
                        </a:spcAft>
                      </a:pPr>
                      <a:r>
                        <a:rPr lang="fr-FR" sz="1000">
                          <a:solidFill>
                            <a:srgbClr val="365F91"/>
                          </a:solidFill>
                          <a:latin typeface="Calibri"/>
                          <a:ea typeface="Calibri"/>
                          <a:cs typeface="Times New Roman"/>
                        </a:rPr>
                        <a:t>Effort de traction &lt; 100N</a:t>
                      </a:r>
                      <a:endParaRPr lang="fr-FR" sz="1000">
                        <a:solidFill>
                          <a:srgbClr val="365F91"/>
                        </a:solidFill>
                        <a:latin typeface="Courier New"/>
                        <a:ea typeface="Calibri"/>
                        <a:cs typeface="Times New Roman"/>
                      </a:endParaRPr>
                    </a:p>
                  </a:txBody>
                  <a:tcPr marL="68580" marR="68580" marT="0" marB="0" anchor="ctr">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algn="ctr">
                        <a:spcAft>
                          <a:spcPts val="0"/>
                        </a:spcAft>
                      </a:pPr>
                      <a:r>
                        <a:rPr lang="fr-FR" sz="1000" dirty="0">
                          <a:solidFill>
                            <a:srgbClr val="365F91"/>
                          </a:solidFill>
                          <a:latin typeface="Calibri"/>
                          <a:ea typeface="Calibri"/>
                          <a:cs typeface="Times New Roman"/>
                        </a:rPr>
                        <a:t>1</a:t>
                      </a:r>
                      <a:endParaRPr lang="fr-FR" sz="1000" dirty="0">
                        <a:solidFill>
                          <a:srgbClr val="365F91"/>
                        </a:solidFill>
                        <a:latin typeface="Courier New"/>
                        <a:ea typeface="Calibri"/>
                        <a:cs typeface="Times New Roman"/>
                      </a:endParaRPr>
                    </a:p>
                  </a:txBody>
                  <a:tcPr marL="68580" marR="68580" marT="0" marB="0" anchor="ctr">
                    <a:lnL>
                      <a:noFill/>
                    </a:lnL>
                    <a:lnR>
                      <a:noFill/>
                    </a:lnR>
                    <a:lnT>
                      <a:noFill/>
                    </a:lnT>
                    <a:lnB w="12700" cap="flat" cmpd="sng" algn="ctr">
                      <a:solidFill>
                        <a:srgbClr val="4F81BD"/>
                      </a:solidFill>
                      <a:prstDash val="solid"/>
                      <a:round/>
                      <a:headEnd type="none" w="med" len="med"/>
                      <a:tailEnd type="none" w="med" len="med"/>
                    </a:lnB>
                    <a:solidFill>
                      <a:srgbClr val="D3DFEE"/>
                    </a:solidFill>
                  </a:tcPr>
                </a:tc>
              </a:tr>
            </a:tbl>
          </a:graphicData>
        </a:graphic>
      </p:graphicFrame>
      <p:sp>
        <p:nvSpPr>
          <p:cNvPr id="50177" name="Rectangle 1"/>
          <p:cNvSpPr>
            <a:spLocks noChangeArrowheads="1"/>
          </p:cNvSpPr>
          <p:nvPr/>
        </p:nvSpPr>
        <p:spPr bwMode="auto">
          <a:xfrm>
            <a:off x="214282" y="4988257"/>
            <a:ext cx="7929618" cy="18697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050" b="0" i="0" u="none" strike="noStrike" cap="none" normalizeH="0" baseline="0" dirty="0" smtClean="0">
                <a:ln>
                  <a:noFill/>
                </a:ln>
                <a:solidFill>
                  <a:schemeClr val="tx1"/>
                </a:solidFill>
                <a:effectLst/>
                <a:latin typeface="+mj-lt"/>
                <a:ea typeface="Calibri" pitchFamily="34" charset="0"/>
                <a:cs typeface="Arial" pitchFamily="34" charset="0"/>
              </a:rPr>
              <a:t>Flexibilité : </a:t>
            </a:r>
            <a:r>
              <a:rPr kumimoji="0" lang="fr-FR" sz="1050" b="0" i="1" u="none" strike="noStrike" cap="none" normalizeH="0" baseline="0" dirty="0" smtClean="0">
                <a:ln>
                  <a:noFill/>
                </a:ln>
                <a:solidFill>
                  <a:schemeClr val="tx1"/>
                </a:solidFill>
                <a:effectLst/>
                <a:latin typeface="+mj-lt"/>
                <a:ea typeface="Calibri" pitchFamily="34" charset="0"/>
                <a:cs typeface="Arial" pitchFamily="34" charset="0"/>
              </a:rPr>
              <a:t>référence à la norme AFNOR n° X </a:t>
            </a:r>
            <a:r>
              <a:rPr kumimoji="0" lang="fr-FR" sz="1050" b="0" i="0" u="none" strike="noStrike" cap="none" normalizeH="0" baseline="0" dirty="0" smtClean="0">
                <a:ln>
                  <a:noFill/>
                </a:ln>
                <a:solidFill>
                  <a:schemeClr val="tx1"/>
                </a:solidFill>
                <a:effectLst/>
                <a:latin typeface="+mj-lt"/>
                <a:ea typeface="Calibri" pitchFamily="34" charset="0"/>
                <a:cs typeface="Arial" pitchFamily="34" charset="0"/>
              </a:rPr>
              <a:t>50-151.</a:t>
            </a:r>
            <a:endParaRPr kumimoji="0" lang="fr-FR" sz="105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050" b="0" i="0" u="none" strike="noStrike" cap="none" normalizeH="0" baseline="0" dirty="0" smtClean="0">
              <a:ln>
                <a:noFill/>
              </a:ln>
              <a:solidFill>
                <a:schemeClr val="tx1"/>
              </a:solidFill>
              <a:effectLst/>
              <a:latin typeface="+mj-lt"/>
              <a:ea typeface="Calibri"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050" b="0" i="0" u="none" strike="noStrike" cap="none" normalizeH="0" baseline="0" dirty="0" smtClean="0">
                <a:ln>
                  <a:noFill/>
                </a:ln>
                <a:solidFill>
                  <a:schemeClr val="tx1"/>
                </a:solidFill>
                <a:effectLst/>
                <a:latin typeface="+mj-lt"/>
                <a:ea typeface="Calibri" pitchFamily="34" charset="0"/>
                <a:cs typeface="Arial" pitchFamily="34" charset="0"/>
              </a:rPr>
              <a:t>La classe de flexibilité est une indication littérale placée auprès du niveau d’un critère d’appréciation permettant de préciser son niveau de négociabilité ou son caractère plus ou moins impératif.</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05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050" b="0" i="0" u="none" strike="noStrike" cap="none" normalizeH="0" baseline="0" dirty="0" smtClean="0">
                <a:ln>
                  <a:noFill/>
                </a:ln>
                <a:solidFill>
                  <a:schemeClr val="tx1"/>
                </a:solidFill>
                <a:effectLst/>
                <a:latin typeface="+mj-lt"/>
                <a:ea typeface="Calibri" pitchFamily="34" charset="0"/>
                <a:cs typeface="Arial" pitchFamily="34" charset="0"/>
              </a:rPr>
              <a:t>On peut utiliser les classes de flexibilité suivantes :</a:t>
            </a:r>
            <a:endParaRPr kumimoji="0" lang="fr-FR" sz="105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050" b="1" i="0" u="none" strike="noStrike" cap="none" normalizeH="0" baseline="0" dirty="0" smtClean="0">
                <a:ln>
                  <a:noFill/>
                </a:ln>
                <a:solidFill>
                  <a:schemeClr val="tx1"/>
                </a:solidFill>
                <a:effectLst/>
                <a:latin typeface="+mj-lt"/>
                <a:ea typeface="Calibri" pitchFamily="34" charset="0"/>
                <a:cs typeface="Arial" pitchFamily="34" charset="0"/>
              </a:rPr>
              <a:t>	0 </a:t>
            </a:r>
            <a:r>
              <a:rPr kumimoji="0" lang="fr-FR" sz="1050" b="0" i="0" u="none" strike="noStrike" cap="none" normalizeH="0" baseline="0" dirty="0" smtClean="0">
                <a:ln>
                  <a:noFill/>
                </a:ln>
                <a:solidFill>
                  <a:schemeClr val="tx1"/>
                </a:solidFill>
                <a:effectLst/>
                <a:latin typeface="+mj-lt"/>
                <a:ea typeface="Calibri" pitchFamily="34" charset="0"/>
                <a:cs typeface="Arial" pitchFamily="34" charset="0"/>
              </a:rPr>
              <a:t>: flexibilité nulle : performance impérative, rigoureusement non négociable ;</a:t>
            </a:r>
            <a:endParaRPr kumimoji="0" lang="fr-FR" sz="105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050" b="1" i="0" u="none" strike="noStrike" cap="none" normalizeH="0" baseline="0" dirty="0" smtClean="0">
                <a:ln>
                  <a:noFill/>
                </a:ln>
                <a:solidFill>
                  <a:schemeClr val="tx1"/>
                </a:solidFill>
                <a:effectLst/>
                <a:latin typeface="+mj-lt"/>
                <a:ea typeface="Calibri" pitchFamily="34" charset="0"/>
                <a:cs typeface="Arial" pitchFamily="34" charset="0"/>
              </a:rPr>
              <a:t>	1 : </a:t>
            </a:r>
            <a:r>
              <a:rPr kumimoji="0" lang="fr-FR" sz="1050" b="0" i="0" u="none" strike="noStrike" cap="none" normalizeH="0" baseline="0" dirty="0" smtClean="0">
                <a:ln>
                  <a:noFill/>
                </a:ln>
                <a:solidFill>
                  <a:schemeClr val="tx1"/>
                </a:solidFill>
                <a:effectLst/>
                <a:latin typeface="+mj-lt"/>
                <a:ea typeface="Calibri" pitchFamily="34" charset="0"/>
                <a:cs typeface="Arial" pitchFamily="34" charset="0"/>
              </a:rPr>
              <a:t>flexibilité très faible : performance reconnue comme nécessaire par les spécificités, à ne remettre 	en cause qu’avec une très solide contrepartie ;</a:t>
            </a:r>
            <a:endParaRPr kumimoji="0" lang="fr-FR" sz="105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050" b="1" i="0" u="none" strike="noStrike" cap="none" normalizeH="0" baseline="0" dirty="0" smtClean="0">
                <a:ln>
                  <a:noFill/>
                </a:ln>
                <a:solidFill>
                  <a:schemeClr val="tx1"/>
                </a:solidFill>
                <a:effectLst/>
                <a:latin typeface="+mj-lt"/>
                <a:ea typeface="Calibri" pitchFamily="34" charset="0"/>
                <a:cs typeface="Arial" pitchFamily="34" charset="0"/>
              </a:rPr>
              <a:t>	2 </a:t>
            </a:r>
            <a:r>
              <a:rPr kumimoji="0" lang="fr-FR" sz="1050" b="0" i="0" u="none" strike="noStrike" cap="none" normalizeH="0" baseline="0" dirty="0" smtClean="0">
                <a:ln>
                  <a:noFill/>
                </a:ln>
                <a:solidFill>
                  <a:schemeClr val="tx1"/>
                </a:solidFill>
                <a:effectLst/>
                <a:latin typeface="+mj-lt"/>
                <a:ea typeface="Calibri" pitchFamily="34" charset="0"/>
                <a:cs typeface="Arial" pitchFamily="34" charset="0"/>
              </a:rPr>
              <a:t>: flexibilité faible : performance connue du spécificateur mais pouvant être réexaminée ;</a:t>
            </a:r>
            <a:endParaRPr kumimoji="0" lang="fr-FR" sz="105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050" b="1" i="0" u="none" strike="noStrike" cap="none" normalizeH="0" baseline="0" dirty="0" smtClean="0">
                <a:ln>
                  <a:noFill/>
                </a:ln>
                <a:solidFill>
                  <a:schemeClr val="tx1"/>
                </a:solidFill>
                <a:effectLst/>
                <a:latin typeface="+mj-lt"/>
                <a:ea typeface="Calibri" pitchFamily="34" charset="0"/>
                <a:cs typeface="Arial" pitchFamily="34" charset="0"/>
              </a:rPr>
              <a:t>	3 : </a:t>
            </a:r>
            <a:r>
              <a:rPr kumimoji="0" lang="fr-FR" sz="1050" b="0" i="0" u="none" strike="noStrike" cap="none" normalizeH="0" baseline="0" dirty="0" smtClean="0">
                <a:ln>
                  <a:noFill/>
                </a:ln>
                <a:solidFill>
                  <a:schemeClr val="tx1"/>
                </a:solidFill>
                <a:effectLst/>
                <a:latin typeface="+mj-lt"/>
                <a:ea typeface="Calibri" pitchFamily="34" charset="0"/>
                <a:cs typeface="Arial" pitchFamily="34" charset="0"/>
              </a:rPr>
              <a:t>flexibilité large : peut être ajustée pour améliorer la compétitivité globale du produit.</a:t>
            </a:r>
            <a:endParaRPr kumimoji="0" lang="fr-FR" sz="1050" b="0" i="0" u="none" strike="noStrike" cap="none" normalizeH="0" baseline="0" dirty="0" smtClean="0">
              <a:ln>
                <a:noFill/>
              </a:ln>
              <a:solidFill>
                <a:schemeClr val="tx1"/>
              </a:solidFill>
              <a:effectLst/>
              <a:latin typeface="+mj-lt"/>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7"/>
          </p:nvPr>
        </p:nvSpPr>
        <p:spPr/>
        <p:txBody>
          <a:bodyPr/>
          <a:lstStyle/>
          <a:p>
            <a:fld id="{256D3EEF-DE4E-429D-8EC4-DDC531AFF587}" type="slidenum">
              <a:rPr lang="fr-FR" smtClean="0"/>
              <a:pPr/>
              <a:t>11</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smtClean="0"/>
              <a:t>Présentation externe du chariot de golf</a:t>
            </a:r>
          </a:p>
          <a:p>
            <a:r>
              <a:rPr smtClean="0"/>
              <a:t>Cahier des charges fonctionnel</a:t>
            </a:r>
            <a:endParaRPr dirty="0" smtClean="0"/>
          </a:p>
        </p:txBody>
      </p:sp>
      <p:graphicFrame>
        <p:nvGraphicFramePr>
          <p:cNvPr id="9" name="Tableau 8"/>
          <p:cNvGraphicFramePr>
            <a:graphicFrameLocks noGrp="1"/>
          </p:cNvGraphicFramePr>
          <p:nvPr/>
        </p:nvGraphicFramePr>
        <p:xfrm>
          <a:off x="285720" y="1214422"/>
          <a:ext cx="7858181" cy="609600"/>
        </p:xfrm>
        <a:graphic>
          <a:graphicData uri="http://schemas.openxmlformats.org/drawingml/2006/table">
            <a:tbl>
              <a:tblPr/>
              <a:tblGrid>
                <a:gridCol w="2857520"/>
                <a:gridCol w="714380"/>
                <a:gridCol w="1785950"/>
                <a:gridCol w="1633968"/>
                <a:gridCol w="866363"/>
              </a:tblGrid>
              <a:tr h="0">
                <a:tc>
                  <a:txBody>
                    <a:bodyPr/>
                    <a:lstStyle/>
                    <a:p>
                      <a:pPr>
                        <a:spcAft>
                          <a:spcPts val="0"/>
                        </a:spcAft>
                      </a:pPr>
                      <a:r>
                        <a:rPr lang="fr-FR" sz="1000" b="1" dirty="0">
                          <a:solidFill>
                            <a:srgbClr val="365F91"/>
                          </a:solidFill>
                          <a:latin typeface="Calibri"/>
                          <a:ea typeface="Calibri"/>
                          <a:cs typeface="Times New Roman"/>
                        </a:rPr>
                        <a:t>Exigences</a:t>
                      </a:r>
                      <a:endParaRPr lang="fr-FR" sz="1000" dirty="0">
                        <a:solidFill>
                          <a:srgbClr val="365F91"/>
                        </a:solidFill>
                        <a:latin typeface="Courier New"/>
                        <a:ea typeface="Calibri"/>
                        <a:cs typeface="Times New Roman"/>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endParaRPr lang="fr-FR" sz="1000" dirty="0"/>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spcAft>
                          <a:spcPts val="0"/>
                        </a:spcAft>
                      </a:pPr>
                      <a:r>
                        <a:rPr lang="fr-FR" sz="1000" b="1" dirty="0">
                          <a:solidFill>
                            <a:srgbClr val="365F91"/>
                          </a:solidFill>
                          <a:latin typeface="Calibri"/>
                          <a:ea typeface="Calibri"/>
                          <a:cs typeface="Times New Roman"/>
                        </a:rPr>
                        <a:t>Critères</a:t>
                      </a:r>
                      <a:endParaRPr lang="fr-FR" sz="1000" dirty="0">
                        <a:solidFill>
                          <a:srgbClr val="365F91"/>
                        </a:solidFill>
                        <a:latin typeface="Courier New"/>
                        <a:ea typeface="Calibri"/>
                        <a:cs typeface="Times New Roman"/>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spcAft>
                          <a:spcPts val="0"/>
                        </a:spcAft>
                      </a:pPr>
                      <a:r>
                        <a:rPr lang="fr-FR" sz="1000" b="1" dirty="0">
                          <a:solidFill>
                            <a:srgbClr val="365F91"/>
                          </a:solidFill>
                          <a:latin typeface="Calibri"/>
                          <a:ea typeface="Calibri"/>
                          <a:cs typeface="Times New Roman"/>
                        </a:rPr>
                        <a:t>Niveau</a:t>
                      </a:r>
                      <a:endParaRPr lang="fr-FR" sz="1000" dirty="0">
                        <a:solidFill>
                          <a:srgbClr val="365F91"/>
                        </a:solidFill>
                        <a:latin typeface="Courier New"/>
                        <a:ea typeface="Calibri"/>
                        <a:cs typeface="Times New Roman"/>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spcAft>
                          <a:spcPts val="0"/>
                        </a:spcAft>
                      </a:pPr>
                      <a:r>
                        <a:rPr lang="fr-FR" sz="1000" b="1">
                          <a:solidFill>
                            <a:srgbClr val="365F91"/>
                          </a:solidFill>
                          <a:latin typeface="Calibri"/>
                          <a:ea typeface="Calibri"/>
                          <a:cs typeface="Times New Roman"/>
                        </a:rPr>
                        <a:t>Flexibilité</a:t>
                      </a:r>
                      <a:endParaRPr lang="fr-FR" sz="1000">
                        <a:solidFill>
                          <a:srgbClr val="365F91"/>
                        </a:solidFill>
                        <a:latin typeface="Courier New"/>
                        <a:ea typeface="Calibri"/>
                        <a:cs typeface="Times New Roman"/>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0">
                <a:tc gridSpan="5">
                  <a:txBody>
                    <a:bodyPr/>
                    <a:lstStyle/>
                    <a:p>
                      <a:pPr>
                        <a:spcAft>
                          <a:spcPts val="0"/>
                        </a:spcAft>
                      </a:pPr>
                      <a:r>
                        <a:rPr lang="fr-FR" sz="1000" b="1" dirty="0">
                          <a:solidFill>
                            <a:srgbClr val="365F91"/>
                          </a:solidFill>
                          <a:latin typeface="Calibri"/>
                          <a:ea typeface="Calibri"/>
                          <a:cs typeface="Times New Roman"/>
                        </a:rPr>
                        <a:t>Être facilement pliable et dépliable</a:t>
                      </a:r>
                      <a:endParaRPr lang="fr-FR" sz="1000" dirty="0">
                        <a:solidFill>
                          <a:srgbClr val="365F91"/>
                        </a:solidFill>
                        <a:latin typeface="Courier New"/>
                        <a:ea typeface="Calibri"/>
                        <a:cs typeface="Times New Roman"/>
                      </a:endParaRPr>
                    </a:p>
                  </a:txBody>
                  <a:tcPr marL="68580" marR="6858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0">
                <a:tc>
                  <a:txBody>
                    <a:bodyPr/>
                    <a:lstStyle/>
                    <a:p>
                      <a:pPr>
                        <a:spcAft>
                          <a:spcPts val="0"/>
                        </a:spcAft>
                      </a:pPr>
                      <a:r>
                        <a:rPr lang="fr-FR" sz="1000" b="1">
                          <a:solidFill>
                            <a:srgbClr val="365F91"/>
                          </a:solidFill>
                          <a:latin typeface="Calibri"/>
                          <a:ea typeface="Calibri"/>
                          <a:cs typeface="Times New Roman"/>
                        </a:rPr>
                        <a:t>N’utiliser aucun outillage</a:t>
                      </a:r>
                      <a:endParaRPr lang="fr-FR" sz="1000">
                        <a:solidFill>
                          <a:srgbClr val="365F91"/>
                        </a:solidFill>
                        <a:latin typeface="Courier New"/>
                        <a:ea typeface="Calibri"/>
                        <a:cs typeface="Times New Roman"/>
                      </a:endParaRPr>
                    </a:p>
                  </a:txBody>
                  <a:tcPr marL="68580" marR="68580" marT="0" marB="0" anchor="ctr">
                    <a:lnL>
                      <a:noFill/>
                    </a:lnL>
                    <a:lnR>
                      <a:noFill/>
                    </a:lnR>
                    <a:lnT>
                      <a:noFill/>
                    </a:lnT>
                    <a:lnB>
                      <a:noFill/>
                    </a:lnB>
                  </a:tcPr>
                </a:tc>
                <a:tc>
                  <a:txBody>
                    <a:bodyPr/>
                    <a:lstStyle/>
                    <a:p>
                      <a:pPr>
                        <a:spcAft>
                          <a:spcPts val="0"/>
                        </a:spcAft>
                      </a:pPr>
                      <a:r>
                        <a:rPr lang="fr-FR" sz="1000" dirty="0">
                          <a:solidFill>
                            <a:srgbClr val="365F91"/>
                          </a:solidFill>
                          <a:latin typeface="Calibri"/>
                          <a:ea typeface="Calibri"/>
                          <a:cs typeface="Times New Roman"/>
                        </a:rPr>
                        <a:t>C12</a:t>
                      </a:r>
                      <a:endParaRPr lang="fr-FR" sz="1000" dirty="0">
                        <a:solidFill>
                          <a:srgbClr val="365F91"/>
                        </a:solidFill>
                        <a:latin typeface="Courier New"/>
                        <a:ea typeface="Calibri"/>
                        <a:cs typeface="Times New Roman"/>
                      </a:endParaRPr>
                    </a:p>
                  </a:txBody>
                  <a:tcPr marL="68580" marR="68580" marT="0" marB="0">
                    <a:lnL>
                      <a:noFill/>
                    </a:lnL>
                    <a:lnR>
                      <a:noFill/>
                    </a:lnR>
                    <a:lnT>
                      <a:noFill/>
                    </a:lnT>
                    <a:lnB>
                      <a:noFill/>
                    </a:lnB>
                  </a:tcPr>
                </a:tc>
                <a:tc>
                  <a:txBody>
                    <a:bodyPr/>
                    <a:lstStyle/>
                    <a:p>
                      <a:pPr>
                        <a:spcAft>
                          <a:spcPts val="0"/>
                        </a:spcAft>
                      </a:pPr>
                      <a:r>
                        <a:rPr lang="fr-FR" sz="1000" dirty="0">
                          <a:solidFill>
                            <a:srgbClr val="365F91"/>
                          </a:solidFill>
                          <a:latin typeface="Calibri"/>
                          <a:ea typeface="Calibri"/>
                          <a:cs typeface="Times New Roman"/>
                        </a:rPr>
                        <a:t>L’outillage</a:t>
                      </a:r>
                      <a:endParaRPr lang="fr-FR" sz="1000" dirty="0">
                        <a:solidFill>
                          <a:srgbClr val="365F91"/>
                        </a:solidFill>
                        <a:latin typeface="Courier New"/>
                        <a:ea typeface="Calibri"/>
                        <a:cs typeface="Times New Roman"/>
                      </a:endParaRPr>
                    </a:p>
                  </a:txBody>
                  <a:tcPr marL="68580" marR="68580" marT="0" marB="0" anchor="ctr">
                    <a:lnL>
                      <a:noFill/>
                    </a:lnL>
                    <a:lnR>
                      <a:noFill/>
                    </a:lnR>
                    <a:lnT>
                      <a:noFill/>
                    </a:lnT>
                    <a:lnB>
                      <a:noFill/>
                    </a:lnB>
                  </a:tcPr>
                </a:tc>
                <a:tc>
                  <a:txBody>
                    <a:bodyPr/>
                    <a:lstStyle/>
                    <a:p>
                      <a:pPr>
                        <a:spcAft>
                          <a:spcPts val="0"/>
                        </a:spcAft>
                      </a:pPr>
                      <a:r>
                        <a:rPr lang="fr-FR" sz="1000" dirty="0">
                          <a:solidFill>
                            <a:srgbClr val="365F91"/>
                          </a:solidFill>
                          <a:latin typeface="Calibri"/>
                          <a:ea typeface="Calibri"/>
                          <a:cs typeface="Times New Roman"/>
                        </a:rPr>
                        <a:t>Aucun</a:t>
                      </a:r>
                      <a:endParaRPr lang="fr-FR" sz="1000" dirty="0">
                        <a:solidFill>
                          <a:srgbClr val="365F91"/>
                        </a:solidFill>
                        <a:latin typeface="Courier New"/>
                        <a:ea typeface="Calibri"/>
                        <a:cs typeface="Times New Roman"/>
                      </a:endParaRPr>
                    </a:p>
                  </a:txBody>
                  <a:tcPr marL="68580" marR="68580" marT="0" marB="0" anchor="ctr">
                    <a:lnL>
                      <a:noFill/>
                    </a:lnL>
                    <a:lnR>
                      <a:noFill/>
                    </a:lnR>
                    <a:lnT>
                      <a:noFill/>
                    </a:lnT>
                    <a:lnB>
                      <a:noFill/>
                    </a:lnB>
                  </a:tcPr>
                </a:tc>
                <a:tc>
                  <a:txBody>
                    <a:bodyPr/>
                    <a:lstStyle/>
                    <a:p>
                      <a:pPr algn="ctr">
                        <a:spcAft>
                          <a:spcPts val="0"/>
                        </a:spcAft>
                      </a:pPr>
                      <a:r>
                        <a:rPr lang="fr-FR" sz="1000" dirty="0">
                          <a:solidFill>
                            <a:srgbClr val="365F91"/>
                          </a:solidFill>
                          <a:latin typeface="Calibri"/>
                          <a:ea typeface="Calibri"/>
                          <a:cs typeface="Times New Roman"/>
                        </a:rPr>
                        <a:t>0</a:t>
                      </a:r>
                      <a:endParaRPr lang="fr-FR" sz="1000" dirty="0">
                        <a:solidFill>
                          <a:srgbClr val="365F91"/>
                        </a:solidFill>
                        <a:latin typeface="Courier New"/>
                        <a:ea typeface="Calibri"/>
                        <a:cs typeface="Times New Roman"/>
                      </a:endParaRPr>
                    </a:p>
                  </a:txBody>
                  <a:tcPr marL="68580" marR="68580" marT="0" marB="0" anchor="ctr">
                    <a:lnL>
                      <a:noFill/>
                    </a:lnL>
                    <a:lnR>
                      <a:noFill/>
                    </a:lnR>
                    <a:lnT>
                      <a:noFill/>
                    </a:lnT>
                    <a:lnB>
                      <a:noFill/>
                    </a:lnB>
                  </a:tcPr>
                </a:tc>
              </a:tr>
              <a:tr h="0">
                <a:tc>
                  <a:txBody>
                    <a:bodyPr/>
                    <a:lstStyle/>
                    <a:p>
                      <a:pPr>
                        <a:spcAft>
                          <a:spcPts val="0"/>
                        </a:spcAft>
                      </a:pPr>
                      <a:r>
                        <a:rPr lang="fr-FR" sz="1000" b="1" dirty="0">
                          <a:solidFill>
                            <a:srgbClr val="365F91"/>
                          </a:solidFill>
                          <a:latin typeface="Calibri"/>
                          <a:ea typeface="Calibri"/>
                          <a:cs typeface="Times New Roman"/>
                        </a:rPr>
                        <a:t>Assurer la sécurité électrique et mécanique</a:t>
                      </a:r>
                      <a:endParaRPr lang="fr-FR" sz="1000" dirty="0">
                        <a:solidFill>
                          <a:srgbClr val="365F91"/>
                        </a:solidFill>
                        <a:latin typeface="Courier New"/>
                        <a:ea typeface="Calibri"/>
                        <a:cs typeface="Times New Roman"/>
                      </a:endParaRPr>
                    </a:p>
                  </a:txBody>
                  <a:tcPr marL="68580" marR="68580" marT="0" marB="0" anchor="ctr">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a:spcAft>
                          <a:spcPts val="0"/>
                        </a:spcAft>
                      </a:pPr>
                      <a:r>
                        <a:rPr lang="fr-FR" sz="1000" dirty="0">
                          <a:solidFill>
                            <a:srgbClr val="365F91"/>
                          </a:solidFill>
                          <a:latin typeface="Calibri"/>
                          <a:ea typeface="Calibri"/>
                          <a:cs typeface="Times New Roman"/>
                        </a:rPr>
                        <a:t>C13</a:t>
                      </a:r>
                      <a:endParaRPr lang="fr-FR" sz="1000" dirty="0">
                        <a:solidFill>
                          <a:srgbClr val="365F91"/>
                        </a:solidFill>
                        <a:latin typeface="Courier New"/>
                        <a:ea typeface="Calibri"/>
                        <a:cs typeface="Times New Roman"/>
                      </a:endParaRPr>
                    </a:p>
                  </a:txBody>
                  <a:tcPr marL="68580" marR="68580" marT="0" marB="0">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a:spcAft>
                          <a:spcPts val="0"/>
                        </a:spcAft>
                      </a:pPr>
                      <a:r>
                        <a:rPr lang="fr-FR" sz="1000" dirty="0">
                          <a:solidFill>
                            <a:srgbClr val="365F91"/>
                          </a:solidFill>
                          <a:latin typeface="Calibri"/>
                          <a:ea typeface="Calibri"/>
                          <a:cs typeface="Times New Roman"/>
                        </a:rPr>
                        <a:t>Protection</a:t>
                      </a:r>
                      <a:endParaRPr lang="fr-FR" sz="1000" dirty="0">
                        <a:solidFill>
                          <a:srgbClr val="365F91"/>
                        </a:solidFill>
                        <a:latin typeface="Courier New"/>
                        <a:ea typeface="Calibri"/>
                        <a:cs typeface="Times New Roman"/>
                      </a:endParaRPr>
                    </a:p>
                  </a:txBody>
                  <a:tcPr marL="68580" marR="68580" marT="0" marB="0" anchor="ctr">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endParaRPr lang="fr-FR" sz="1000" dirty="0"/>
                    </a:p>
                  </a:txBody>
                  <a:tcPr marL="68580" marR="68580" marT="0" marB="0" anchor="ctr">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algn="ctr">
                        <a:spcAft>
                          <a:spcPts val="0"/>
                        </a:spcAft>
                      </a:pPr>
                      <a:r>
                        <a:rPr lang="fr-FR" sz="1000" dirty="0">
                          <a:solidFill>
                            <a:srgbClr val="365F91"/>
                          </a:solidFill>
                          <a:latin typeface="Calibri"/>
                          <a:ea typeface="Calibri"/>
                          <a:cs typeface="Times New Roman"/>
                        </a:rPr>
                        <a:t>0</a:t>
                      </a:r>
                      <a:endParaRPr lang="fr-FR" sz="1000" dirty="0">
                        <a:solidFill>
                          <a:srgbClr val="365F91"/>
                        </a:solidFill>
                        <a:latin typeface="Courier New"/>
                        <a:ea typeface="Calibri"/>
                        <a:cs typeface="Times New Roman"/>
                      </a:endParaRPr>
                    </a:p>
                  </a:txBody>
                  <a:tcPr marL="68580" marR="68580" marT="0" marB="0" anchor="ctr">
                    <a:lnL>
                      <a:noFill/>
                    </a:lnL>
                    <a:lnR>
                      <a:noFill/>
                    </a:lnR>
                    <a:lnT>
                      <a:noFill/>
                    </a:lnT>
                    <a:lnB w="12700" cap="flat" cmpd="sng" algn="ctr">
                      <a:solidFill>
                        <a:srgbClr val="4F81BD"/>
                      </a:solidFill>
                      <a:prstDash val="solid"/>
                      <a:round/>
                      <a:headEnd type="none" w="med" len="med"/>
                      <a:tailEnd type="none" w="med" len="med"/>
                    </a:lnB>
                    <a:solidFill>
                      <a:srgbClr val="D3DFEE"/>
                    </a:solidFill>
                  </a:tcPr>
                </a:tc>
              </a:tr>
            </a:tbl>
          </a:graphicData>
        </a:graphic>
      </p:graphicFrame>
      <p:graphicFrame>
        <p:nvGraphicFramePr>
          <p:cNvPr id="10" name="Tableau 9"/>
          <p:cNvGraphicFramePr>
            <a:graphicFrameLocks noGrp="1"/>
          </p:cNvGraphicFramePr>
          <p:nvPr/>
        </p:nvGraphicFramePr>
        <p:xfrm>
          <a:off x="285720" y="2071678"/>
          <a:ext cx="7858180" cy="457200"/>
        </p:xfrm>
        <a:graphic>
          <a:graphicData uri="http://schemas.openxmlformats.org/drawingml/2006/table">
            <a:tbl>
              <a:tblPr/>
              <a:tblGrid>
                <a:gridCol w="2857520"/>
                <a:gridCol w="713380"/>
                <a:gridCol w="1798137"/>
                <a:gridCol w="1623060"/>
                <a:gridCol w="866083"/>
              </a:tblGrid>
              <a:tr h="0">
                <a:tc>
                  <a:txBody>
                    <a:bodyPr/>
                    <a:lstStyle/>
                    <a:p>
                      <a:pPr>
                        <a:spcAft>
                          <a:spcPts val="0"/>
                        </a:spcAft>
                      </a:pPr>
                      <a:r>
                        <a:rPr lang="fr-FR" sz="1000" b="1" dirty="0">
                          <a:solidFill>
                            <a:srgbClr val="365F91"/>
                          </a:solidFill>
                          <a:latin typeface="Calibri"/>
                          <a:ea typeface="Calibri"/>
                          <a:cs typeface="Times New Roman"/>
                        </a:rPr>
                        <a:t>Exigences</a:t>
                      </a:r>
                      <a:endParaRPr lang="fr-FR" sz="1000" dirty="0">
                        <a:solidFill>
                          <a:srgbClr val="365F91"/>
                        </a:solidFill>
                        <a:latin typeface="Courier New"/>
                        <a:ea typeface="Calibri"/>
                        <a:cs typeface="Times New Roman"/>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endParaRPr lang="fr-FR" sz="1000" dirty="0"/>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spcAft>
                          <a:spcPts val="0"/>
                        </a:spcAft>
                      </a:pPr>
                      <a:r>
                        <a:rPr lang="fr-FR" sz="1000" b="1">
                          <a:solidFill>
                            <a:srgbClr val="365F91"/>
                          </a:solidFill>
                          <a:latin typeface="Calibri"/>
                          <a:ea typeface="Calibri"/>
                          <a:cs typeface="Times New Roman"/>
                        </a:rPr>
                        <a:t>Critères</a:t>
                      </a:r>
                      <a:endParaRPr lang="fr-FR" sz="1000">
                        <a:solidFill>
                          <a:srgbClr val="365F91"/>
                        </a:solidFill>
                        <a:latin typeface="Courier New"/>
                        <a:ea typeface="Calibri"/>
                        <a:cs typeface="Times New Roman"/>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spcAft>
                          <a:spcPts val="0"/>
                        </a:spcAft>
                      </a:pPr>
                      <a:r>
                        <a:rPr lang="fr-FR" sz="1000" b="1" dirty="0">
                          <a:solidFill>
                            <a:srgbClr val="365F91"/>
                          </a:solidFill>
                          <a:latin typeface="Calibri"/>
                          <a:ea typeface="Calibri"/>
                          <a:cs typeface="Times New Roman"/>
                        </a:rPr>
                        <a:t>Niveau</a:t>
                      </a:r>
                      <a:endParaRPr lang="fr-FR" sz="1000" dirty="0">
                        <a:solidFill>
                          <a:srgbClr val="365F91"/>
                        </a:solidFill>
                        <a:latin typeface="Courier New"/>
                        <a:ea typeface="Calibri"/>
                        <a:cs typeface="Times New Roman"/>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spcAft>
                          <a:spcPts val="0"/>
                        </a:spcAft>
                      </a:pPr>
                      <a:r>
                        <a:rPr lang="fr-FR" sz="1000" b="1">
                          <a:solidFill>
                            <a:srgbClr val="365F91"/>
                          </a:solidFill>
                          <a:latin typeface="Calibri"/>
                          <a:ea typeface="Calibri"/>
                          <a:cs typeface="Times New Roman"/>
                        </a:rPr>
                        <a:t>Flexibilité</a:t>
                      </a:r>
                      <a:endParaRPr lang="fr-FR" sz="1000">
                        <a:solidFill>
                          <a:srgbClr val="365F91"/>
                        </a:solidFill>
                        <a:latin typeface="Courier New"/>
                        <a:ea typeface="Calibri"/>
                        <a:cs typeface="Times New Roman"/>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0">
                <a:tc gridSpan="5">
                  <a:txBody>
                    <a:bodyPr/>
                    <a:lstStyle/>
                    <a:p>
                      <a:pPr>
                        <a:spcAft>
                          <a:spcPts val="0"/>
                        </a:spcAft>
                      </a:pPr>
                      <a:r>
                        <a:rPr lang="fr-FR" sz="1000" b="1" dirty="0">
                          <a:solidFill>
                            <a:srgbClr val="365F91"/>
                          </a:solidFill>
                          <a:latin typeface="Calibri"/>
                          <a:ea typeface="Calibri"/>
                          <a:cs typeface="Times New Roman"/>
                        </a:rPr>
                        <a:t>Résister au milieu extérieur</a:t>
                      </a:r>
                      <a:endParaRPr lang="fr-FR" sz="1000" dirty="0">
                        <a:solidFill>
                          <a:srgbClr val="365F91"/>
                        </a:solidFill>
                        <a:latin typeface="Courier New"/>
                        <a:ea typeface="Calibri"/>
                        <a:cs typeface="Times New Roman"/>
                      </a:endParaRPr>
                    </a:p>
                  </a:txBody>
                  <a:tcPr marL="68580" marR="6858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0">
                <a:tc>
                  <a:txBody>
                    <a:bodyPr/>
                    <a:lstStyle/>
                    <a:p>
                      <a:pPr>
                        <a:spcAft>
                          <a:spcPts val="0"/>
                        </a:spcAft>
                      </a:pPr>
                      <a:r>
                        <a:rPr lang="fr-FR" sz="1000" b="1">
                          <a:solidFill>
                            <a:srgbClr val="365F91"/>
                          </a:solidFill>
                          <a:latin typeface="Calibri"/>
                          <a:ea typeface="Calibri"/>
                          <a:cs typeface="Times New Roman"/>
                        </a:rPr>
                        <a:t>Résister à la pluie, au soleil, à l’air marin</a:t>
                      </a:r>
                      <a:endParaRPr lang="fr-FR" sz="1000">
                        <a:solidFill>
                          <a:srgbClr val="365F91"/>
                        </a:solidFill>
                        <a:latin typeface="Courier New"/>
                        <a:ea typeface="Calibri"/>
                        <a:cs typeface="Times New Roman"/>
                      </a:endParaRPr>
                    </a:p>
                  </a:txBody>
                  <a:tcPr marL="68580" marR="68580" marT="0" marB="0" anchor="ctr">
                    <a:lnL>
                      <a:noFill/>
                    </a:lnL>
                    <a:lnR>
                      <a:noFill/>
                    </a:lnR>
                    <a:lnT>
                      <a:noFill/>
                    </a:lnT>
                    <a:lnB w="12700" cap="flat" cmpd="sng" algn="ctr">
                      <a:solidFill>
                        <a:srgbClr val="4F81BD"/>
                      </a:solidFill>
                      <a:prstDash val="solid"/>
                      <a:round/>
                      <a:headEnd type="none" w="med" len="med"/>
                      <a:tailEnd type="none" w="med" len="med"/>
                    </a:lnB>
                  </a:tcPr>
                </a:tc>
                <a:tc>
                  <a:txBody>
                    <a:bodyPr/>
                    <a:lstStyle/>
                    <a:p>
                      <a:pPr>
                        <a:spcAft>
                          <a:spcPts val="0"/>
                        </a:spcAft>
                      </a:pPr>
                      <a:r>
                        <a:rPr lang="fr-FR" sz="1000" dirty="0">
                          <a:solidFill>
                            <a:srgbClr val="365F91"/>
                          </a:solidFill>
                          <a:latin typeface="Calibri"/>
                          <a:ea typeface="Calibri"/>
                          <a:cs typeface="Times New Roman"/>
                        </a:rPr>
                        <a:t>C14</a:t>
                      </a:r>
                      <a:endParaRPr lang="fr-FR" sz="1000" dirty="0">
                        <a:solidFill>
                          <a:srgbClr val="365F91"/>
                        </a:solidFill>
                        <a:latin typeface="Courier New"/>
                        <a:ea typeface="Calibri"/>
                        <a:cs typeface="Times New Roman"/>
                      </a:endParaRPr>
                    </a:p>
                  </a:txBody>
                  <a:tcPr marL="68580" marR="68580" marT="0" marB="0" anchor="ctr">
                    <a:lnL>
                      <a:noFill/>
                    </a:lnL>
                    <a:lnR>
                      <a:noFill/>
                    </a:lnR>
                    <a:lnT>
                      <a:noFill/>
                    </a:lnT>
                    <a:lnB w="12700" cap="flat" cmpd="sng" algn="ctr">
                      <a:solidFill>
                        <a:srgbClr val="4F81BD"/>
                      </a:solidFill>
                      <a:prstDash val="solid"/>
                      <a:round/>
                      <a:headEnd type="none" w="med" len="med"/>
                      <a:tailEnd type="none" w="med" len="med"/>
                    </a:lnB>
                  </a:tcPr>
                </a:tc>
                <a:tc>
                  <a:txBody>
                    <a:bodyPr/>
                    <a:lstStyle/>
                    <a:p>
                      <a:pPr>
                        <a:spcAft>
                          <a:spcPts val="0"/>
                        </a:spcAft>
                      </a:pPr>
                      <a:r>
                        <a:rPr lang="fr-FR" sz="1000">
                          <a:solidFill>
                            <a:srgbClr val="365F91"/>
                          </a:solidFill>
                          <a:latin typeface="Calibri"/>
                          <a:ea typeface="Calibri"/>
                          <a:cs typeface="Times New Roman"/>
                        </a:rPr>
                        <a:t>Oxydation, résistance au soleil</a:t>
                      </a:r>
                      <a:endParaRPr lang="fr-FR" sz="1000">
                        <a:solidFill>
                          <a:srgbClr val="365F91"/>
                        </a:solidFill>
                        <a:latin typeface="Courier New"/>
                        <a:ea typeface="Calibri"/>
                        <a:cs typeface="Times New Roman"/>
                      </a:endParaRPr>
                    </a:p>
                  </a:txBody>
                  <a:tcPr marL="68580" marR="68580" marT="0" marB="0" anchor="ctr">
                    <a:lnL>
                      <a:noFill/>
                    </a:lnL>
                    <a:lnR>
                      <a:noFill/>
                    </a:lnR>
                    <a:lnT>
                      <a:noFill/>
                    </a:lnT>
                    <a:lnB w="12700" cap="flat" cmpd="sng" algn="ctr">
                      <a:solidFill>
                        <a:srgbClr val="4F81BD"/>
                      </a:solidFill>
                      <a:prstDash val="solid"/>
                      <a:round/>
                      <a:headEnd type="none" w="med" len="med"/>
                      <a:tailEnd type="none" w="med" len="med"/>
                    </a:lnB>
                  </a:tcPr>
                </a:tc>
                <a:tc>
                  <a:txBody>
                    <a:bodyPr/>
                    <a:lstStyle/>
                    <a:p>
                      <a:pPr>
                        <a:spcAft>
                          <a:spcPts val="0"/>
                        </a:spcAft>
                      </a:pPr>
                      <a:r>
                        <a:rPr lang="fr-FR" sz="1000">
                          <a:solidFill>
                            <a:srgbClr val="365F91"/>
                          </a:solidFill>
                          <a:latin typeface="Calibri"/>
                          <a:ea typeface="Calibri"/>
                          <a:cs typeface="Times New Roman"/>
                        </a:rPr>
                        <a:t>Garantie de 5 ans</a:t>
                      </a:r>
                      <a:endParaRPr lang="fr-FR" sz="1000">
                        <a:solidFill>
                          <a:srgbClr val="365F91"/>
                        </a:solidFill>
                        <a:latin typeface="Courier New"/>
                        <a:ea typeface="Calibri"/>
                        <a:cs typeface="Times New Roman"/>
                      </a:endParaRPr>
                    </a:p>
                  </a:txBody>
                  <a:tcPr marL="68580" marR="68580" marT="0" marB="0" anchor="ctr">
                    <a:lnL>
                      <a:noFill/>
                    </a:lnL>
                    <a:lnR>
                      <a:noFill/>
                    </a:lnR>
                    <a:lnT>
                      <a:noFill/>
                    </a:lnT>
                    <a:lnB w="12700" cap="flat" cmpd="sng" algn="ctr">
                      <a:solidFill>
                        <a:srgbClr val="4F81BD"/>
                      </a:solidFill>
                      <a:prstDash val="solid"/>
                      <a:round/>
                      <a:headEnd type="none" w="med" len="med"/>
                      <a:tailEnd type="none" w="med" len="med"/>
                    </a:lnB>
                  </a:tcPr>
                </a:tc>
                <a:tc>
                  <a:txBody>
                    <a:bodyPr/>
                    <a:lstStyle/>
                    <a:p>
                      <a:pPr algn="ctr">
                        <a:spcAft>
                          <a:spcPts val="0"/>
                        </a:spcAft>
                      </a:pPr>
                      <a:r>
                        <a:rPr lang="fr-FR" sz="1000" dirty="0">
                          <a:solidFill>
                            <a:srgbClr val="365F91"/>
                          </a:solidFill>
                          <a:latin typeface="Calibri"/>
                          <a:ea typeface="Calibri"/>
                          <a:cs typeface="Times New Roman"/>
                        </a:rPr>
                        <a:t>0</a:t>
                      </a:r>
                      <a:endParaRPr lang="fr-FR" sz="1000" dirty="0">
                        <a:solidFill>
                          <a:srgbClr val="365F91"/>
                        </a:solidFill>
                        <a:latin typeface="Courier New"/>
                        <a:ea typeface="Calibri"/>
                        <a:cs typeface="Times New Roman"/>
                      </a:endParaRPr>
                    </a:p>
                  </a:txBody>
                  <a:tcPr marL="68580" marR="68580" marT="0" marB="0" anchor="ctr">
                    <a:lnL>
                      <a:noFill/>
                    </a:lnL>
                    <a:lnR>
                      <a:noFill/>
                    </a:lnR>
                    <a:lnT>
                      <a:noFill/>
                    </a:lnT>
                    <a:lnB w="12700" cap="flat" cmpd="sng" algn="ctr">
                      <a:solidFill>
                        <a:srgbClr val="4F81BD"/>
                      </a:solidFill>
                      <a:prstDash val="solid"/>
                      <a:round/>
                      <a:headEnd type="none" w="med" len="med"/>
                      <a:tailEnd type="none" w="med" len="med"/>
                    </a:lnB>
                  </a:tcPr>
                </a:tc>
              </a:tr>
            </a:tbl>
          </a:graphicData>
        </a:graphic>
      </p:graphicFrame>
      <p:graphicFrame>
        <p:nvGraphicFramePr>
          <p:cNvPr id="11" name="Tableau 10"/>
          <p:cNvGraphicFramePr>
            <a:graphicFrameLocks noGrp="1"/>
          </p:cNvGraphicFramePr>
          <p:nvPr/>
        </p:nvGraphicFramePr>
        <p:xfrm>
          <a:off x="285720" y="2714620"/>
          <a:ext cx="7858181" cy="457200"/>
        </p:xfrm>
        <a:graphic>
          <a:graphicData uri="http://schemas.openxmlformats.org/drawingml/2006/table">
            <a:tbl>
              <a:tblPr/>
              <a:tblGrid>
                <a:gridCol w="2857520"/>
                <a:gridCol w="713381"/>
                <a:gridCol w="1858387"/>
                <a:gridCol w="1562810"/>
                <a:gridCol w="866083"/>
              </a:tblGrid>
              <a:tr h="0">
                <a:tc>
                  <a:txBody>
                    <a:bodyPr/>
                    <a:lstStyle/>
                    <a:p>
                      <a:pPr>
                        <a:spcAft>
                          <a:spcPts val="0"/>
                        </a:spcAft>
                      </a:pPr>
                      <a:r>
                        <a:rPr lang="fr-FR" sz="1000" b="1" dirty="0">
                          <a:solidFill>
                            <a:srgbClr val="365F91"/>
                          </a:solidFill>
                          <a:latin typeface="Calibri"/>
                          <a:ea typeface="Calibri"/>
                          <a:cs typeface="Times New Roman"/>
                        </a:rPr>
                        <a:t>Exigences</a:t>
                      </a:r>
                      <a:endParaRPr lang="fr-FR" sz="1000" dirty="0">
                        <a:solidFill>
                          <a:srgbClr val="365F91"/>
                        </a:solidFill>
                        <a:latin typeface="Courier New"/>
                        <a:ea typeface="Calibri"/>
                        <a:cs typeface="Times New Roman"/>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endParaRPr lang="fr-FR" sz="1000" dirty="0"/>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spcAft>
                          <a:spcPts val="0"/>
                        </a:spcAft>
                      </a:pPr>
                      <a:r>
                        <a:rPr lang="fr-FR" sz="1000" b="1" dirty="0">
                          <a:solidFill>
                            <a:srgbClr val="365F91"/>
                          </a:solidFill>
                          <a:latin typeface="Calibri"/>
                          <a:ea typeface="Calibri"/>
                          <a:cs typeface="Times New Roman"/>
                        </a:rPr>
                        <a:t>Critères</a:t>
                      </a:r>
                      <a:endParaRPr lang="fr-FR" sz="1000" dirty="0">
                        <a:solidFill>
                          <a:srgbClr val="365F91"/>
                        </a:solidFill>
                        <a:latin typeface="Courier New"/>
                        <a:ea typeface="Calibri"/>
                        <a:cs typeface="Times New Roman"/>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spcAft>
                          <a:spcPts val="0"/>
                        </a:spcAft>
                      </a:pPr>
                      <a:r>
                        <a:rPr lang="fr-FR" sz="1000" b="1" dirty="0">
                          <a:solidFill>
                            <a:srgbClr val="365F91"/>
                          </a:solidFill>
                          <a:latin typeface="Calibri"/>
                          <a:ea typeface="Calibri"/>
                          <a:cs typeface="Times New Roman"/>
                        </a:rPr>
                        <a:t>Niveau</a:t>
                      </a:r>
                      <a:endParaRPr lang="fr-FR" sz="1000" dirty="0">
                        <a:solidFill>
                          <a:srgbClr val="365F91"/>
                        </a:solidFill>
                        <a:latin typeface="Courier New"/>
                        <a:ea typeface="Calibri"/>
                        <a:cs typeface="Times New Roman"/>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spcAft>
                          <a:spcPts val="0"/>
                        </a:spcAft>
                      </a:pPr>
                      <a:r>
                        <a:rPr lang="fr-FR" sz="1000" b="1">
                          <a:solidFill>
                            <a:srgbClr val="365F91"/>
                          </a:solidFill>
                          <a:latin typeface="Calibri"/>
                          <a:ea typeface="Calibri"/>
                          <a:cs typeface="Times New Roman"/>
                        </a:rPr>
                        <a:t>Flexibilité</a:t>
                      </a:r>
                      <a:endParaRPr lang="fr-FR" sz="1000">
                        <a:solidFill>
                          <a:srgbClr val="365F91"/>
                        </a:solidFill>
                        <a:latin typeface="Courier New"/>
                        <a:ea typeface="Calibri"/>
                        <a:cs typeface="Times New Roman"/>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0">
                <a:tc gridSpan="5">
                  <a:txBody>
                    <a:bodyPr/>
                    <a:lstStyle/>
                    <a:p>
                      <a:pPr>
                        <a:spcAft>
                          <a:spcPts val="0"/>
                        </a:spcAft>
                      </a:pPr>
                      <a:r>
                        <a:rPr lang="fr-FR" sz="1000" b="1" dirty="0">
                          <a:solidFill>
                            <a:srgbClr val="365F91"/>
                          </a:solidFill>
                          <a:latin typeface="Calibri"/>
                          <a:ea typeface="Calibri"/>
                          <a:cs typeface="Times New Roman"/>
                        </a:rPr>
                        <a:t>Être d’un entretien minimum</a:t>
                      </a:r>
                      <a:endParaRPr lang="fr-FR" sz="1000" dirty="0">
                        <a:solidFill>
                          <a:srgbClr val="365F91"/>
                        </a:solidFill>
                        <a:latin typeface="Courier New"/>
                        <a:ea typeface="Calibri"/>
                        <a:cs typeface="Times New Roman"/>
                      </a:endParaRPr>
                    </a:p>
                  </a:txBody>
                  <a:tcPr marL="68580" marR="6858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0">
                <a:tc>
                  <a:txBody>
                    <a:bodyPr/>
                    <a:lstStyle/>
                    <a:p>
                      <a:pPr>
                        <a:spcAft>
                          <a:spcPts val="0"/>
                        </a:spcAft>
                      </a:pPr>
                      <a:r>
                        <a:rPr lang="fr-FR" sz="1000" b="1">
                          <a:solidFill>
                            <a:srgbClr val="365F91"/>
                          </a:solidFill>
                          <a:latin typeface="Calibri"/>
                          <a:ea typeface="Calibri"/>
                          <a:cs typeface="Times New Roman"/>
                        </a:rPr>
                        <a:t>Minimiser l’entretien</a:t>
                      </a:r>
                      <a:endParaRPr lang="fr-FR" sz="1000">
                        <a:solidFill>
                          <a:srgbClr val="365F91"/>
                        </a:solidFill>
                        <a:latin typeface="Courier New"/>
                        <a:ea typeface="Calibri"/>
                        <a:cs typeface="Times New Roman"/>
                      </a:endParaRPr>
                    </a:p>
                  </a:txBody>
                  <a:tcPr marL="68580" marR="68580" marT="0" marB="0" anchor="ctr">
                    <a:lnL>
                      <a:noFill/>
                    </a:lnL>
                    <a:lnR>
                      <a:noFill/>
                    </a:lnR>
                    <a:lnT>
                      <a:noFill/>
                    </a:lnT>
                    <a:lnB w="12700" cap="flat" cmpd="sng" algn="ctr">
                      <a:solidFill>
                        <a:srgbClr val="4F81BD"/>
                      </a:solidFill>
                      <a:prstDash val="solid"/>
                      <a:round/>
                      <a:headEnd type="none" w="med" len="med"/>
                      <a:tailEnd type="none" w="med" len="med"/>
                    </a:lnB>
                  </a:tcPr>
                </a:tc>
                <a:tc>
                  <a:txBody>
                    <a:bodyPr/>
                    <a:lstStyle/>
                    <a:p>
                      <a:pPr>
                        <a:spcAft>
                          <a:spcPts val="0"/>
                        </a:spcAft>
                      </a:pPr>
                      <a:r>
                        <a:rPr lang="fr-FR" sz="1000" dirty="0">
                          <a:solidFill>
                            <a:srgbClr val="365F91"/>
                          </a:solidFill>
                          <a:latin typeface="Calibri"/>
                          <a:ea typeface="Calibri"/>
                          <a:cs typeface="Times New Roman"/>
                        </a:rPr>
                        <a:t>C15</a:t>
                      </a:r>
                      <a:endParaRPr lang="fr-FR" sz="1000" dirty="0">
                        <a:solidFill>
                          <a:srgbClr val="365F91"/>
                        </a:solidFill>
                        <a:latin typeface="Courier New"/>
                        <a:ea typeface="Calibri"/>
                        <a:cs typeface="Times New Roman"/>
                      </a:endParaRPr>
                    </a:p>
                  </a:txBody>
                  <a:tcPr marL="68580" marR="68580" marT="0" marB="0" anchor="ctr">
                    <a:lnL>
                      <a:noFill/>
                    </a:lnL>
                    <a:lnR>
                      <a:noFill/>
                    </a:lnR>
                    <a:lnT>
                      <a:noFill/>
                    </a:lnT>
                    <a:lnB w="12700" cap="flat" cmpd="sng" algn="ctr">
                      <a:solidFill>
                        <a:srgbClr val="4F81BD"/>
                      </a:solidFill>
                      <a:prstDash val="solid"/>
                      <a:round/>
                      <a:headEnd type="none" w="med" len="med"/>
                      <a:tailEnd type="none" w="med" len="med"/>
                    </a:lnB>
                  </a:tcPr>
                </a:tc>
                <a:tc>
                  <a:txBody>
                    <a:bodyPr/>
                    <a:lstStyle/>
                    <a:p>
                      <a:pPr>
                        <a:spcAft>
                          <a:spcPts val="0"/>
                        </a:spcAft>
                      </a:pPr>
                      <a:r>
                        <a:rPr lang="fr-FR" sz="1000">
                          <a:solidFill>
                            <a:srgbClr val="365F91"/>
                          </a:solidFill>
                          <a:latin typeface="Calibri"/>
                          <a:ea typeface="Calibri"/>
                          <a:cs typeface="Times New Roman"/>
                        </a:rPr>
                        <a:t>Fréquence d’intervention</a:t>
                      </a:r>
                      <a:endParaRPr lang="fr-FR" sz="1000">
                        <a:solidFill>
                          <a:srgbClr val="365F91"/>
                        </a:solidFill>
                        <a:latin typeface="Courier New"/>
                        <a:ea typeface="Calibri"/>
                        <a:cs typeface="Times New Roman"/>
                      </a:endParaRPr>
                    </a:p>
                  </a:txBody>
                  <a:tcPr marL="68580" marR="68580" marT="0" marB="0" anchor="ctr">
                    <a:lnL>
                      <a:noFill/>
                    </a:lnL>
                    <a:lnR>
                      <a:noFill/>
                    </a:lnR>
                    <a:lnT>
                      <a:noFill/>
                    </a:lnT>
                    <a:lnB w="12700" cap="flat" cmpd="sng" algn="ctr">
                      <a:solidFill>
                        <a:srgbClr val="4F81BD"/>
                      </a:solidFill>
                      <a:prstDash val="solid"/>
                      <a:round/>
                      <a:headEnd type="none" w="med" len="med"/>
                      <a:tailEnd type="none" w="med" len="med"/>
                    </a:lnB>
                  </a:tcPr>
                </a:tc>
                <a:tc>
                  <a:txBody>
                    <a:bodyPr/>
                    <a:lstStyle/>
                    <a:p>
                      <a:pPr>
                        <a:spcAft>
                          <a:spcPts val="0"/>
                        </a:spcAft>
                      </a:pPr>
                      <a:r>
                        <a:rPr lang="fr-FR" sz="1000" dirty="0">
                          <a:solidFill>
                            <a:srgbClr val="365F91"/>
                          </a:solidFill>
                          <a:latin typeface="Calibri"/>
                          <a:ea typeface="Calibri"/>
                          <a:cs typeface="Times New Roman"/>
                        </a:rPr>
                        <a:t>Aucune</a:t>
                      </a:r>
                      <a:endParaRPr lang="fr-FR" sz="1000" dirty="0">
                        <a:solidFill>
                          <a:srgbClr val="365F91"/>
                        </a:solidFill>
                        <a:latin typeface="Courier New"/>
                        <a:ea typeface="Calibri"/>
                        <a:cs typeface="Times New Roman"/>
                      </a:endParaRPr>
                    </a:p>
                  </a:txBody>
                  <a:tcPr marL="68580" marR="68580" marT="0" marB="0" anchor="ctr">
                    <a:lnL>
                      <a:noFill/>
                    </a:lnL>
                    <a:lnR>
                      <a:noFill/>
                    </a:lnR>
                    <a:lnT>
                      <a:noFill/>
                    </a:lnT>
                    <a:lnB w="12700" cap="flat" cmpd="sng" algn="ctr">
                      <a:solidFill>
                        <a:srgbClr val="4F81BD"/>
                      </a:solidFill>
                      <a:prstDash val="solid"/>
                      <a:round/>
                      <a:headEnd type="none" w="med" len="med"/>
                      <a:tailEnd type="none" w="med" len="med"/>
                    </a:lnB>
                  </a:tcPr>
                </a:tc>
                <a:tc>
                  <a:txBody>
                    <a:bodyPr/>
                    <a:lstStyle/>
                    <a:p>
                      <a:pPr algn="ctr">
                        <a:spcAft>
                          <a:spcPts val="0"/>
                        </a:spcAft>
                      </a:pPr>
                      <a:r>
                        <a:rPr lang="fr-FR" sz="1000" dirty="0">
                          <a:solidFill>
                            <a:srgbClr val="365F91"/>
                          </a:solidFill>
                          <a:latin typeface="Calibri"/>
                          <a:ea typeface="Calibri"/>
                          <a:cs typeface="Times New Roman"/>
                        </a:rPr>
                        <a:t>0</a:t>
                      </a:r>
                      <a:endParaRPr lang="fr-FR" sz="1000" dirty="0">
                        <a:solidFill>
                          <a:srgbClr val="365F91"/>
                        </a:solidFill>
                        <a:latin typeface="Courier New"/>
                        <a:ea typeface="Calibri"/>
                        <a:cs typeface="Times New Roman"/>
                      </a:endParaRPr>
                    </a:p>
                  </a:txBody>
                  <a:tcPr marL="68580" marR="68580" marT="0" marB="0" anchor="ctr">
                    <a:lnL>
                      <a:noFill/>
                    </a:lnL>
                    <a:lnR>
                      <a:noFill/>
                    </a:lnR>
                    <a:lnT>
                      <a:noFill/>
                    </a:lnT>
                    <a:lnB w="12700" cap="flat" cmpd="sng" algn="ctr">
                      <a:solidFill>
                        <a:srgbClr val="4F81BD"/>
                      </a:solidFill>
                      <a:prstDash val="solid"/>
                      <a:round/>
                      <a:headEnd type="none" w="med" len="med"/>
                      <a:tailEnd type="none" w="med" len="med"/>
                    </a:lnB>
                  </a:tcPr>
                </a:tc>
              </a:tr>
            </a:tbl>
          </a:graphicData>
        </a:graphic>
      </p:graphicFrame>
      <p:graphicFrame>
        <p:nvGraphicFramePr>
          <p:cNvPr id="12" name="Tableau 11"/>
          <p:cNvGraphicFramePr>
            <a:graphicFrameLocks noGrp="1"/>
          </p:cNvGraphicFramePr>
          <p:nvPr/>
        </p:nvGraphicFramePr>
        <p:xfrm>
          <a:off x="285720" y="3357562"/>
          <a:ext cx="7858181" cy="464820"/>
        </p:xfrm>
        <a:graphic>
          <a:graphicData uri="http://schemas.openxmlformats.org/drawingml/2006/table">
            <a:tbl>
              <a:tblPr/>
              <a:tblGrid>
                <a:gridCol w="2857520"/>
                <a:gridCol w="713381"/>
                <a:gridCol w="1798137"/>
                <a:gridCol w="1623060"/>
                <a:gridCol w="866083"/>
              </a:tblGrid>
              <a:tr h="0">
                <a:tc>
                  <a:txBody>
                    <a:bodyPr/>
                    <a:lstStyle/>
                    <a:p>
                      <a:pPr>
                        <a:spcAft>
                          <a:spcPts val="0"/>
                        </a:spcAft>
                      </a:pPr>
                      <a:r>
                        <a:rPr lang="fr-FR" sz="1000" b="1" dirty="0">
                          <a:solidFill>
                            <a:srgbClr val="365F91"/>
                          </a:solidFill>
                          <a:latin typeface="Calibri"/>
                          <a:ea typeface="Calibri"/>
                          <a:cs typeface="Times New Roman"/>
                        </a:rPr>
                        <a:t>Exigences</a:t>
                      </a:r>
                      <a:endParaRPr lang="fr-FR" sz="1000" dirty="0">
                        <a:solidFill>
                          <a:srgbClr val="365F91"/>
                        </a:solidFill>
                        <a:latin typeface="Courier New"/>
                        <a:ea typeface="Calibri"/>
                        <a:cs typeface="Times New Roman"/>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endParaRPr lang="fr-FR" sz="1050" dirty="0"/>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spcAft>
                          <a:spcPts val="0"/>
                        </a:spcAft>
                      </a:pPr>
                      <a:r>
                        <a:rPr lang="fr-FR" sz="1000" b="1">
                          <a:solidFill>
                            <a:srgbClr val="365F91"/>
                          </a:solidFill>
                          <a:latin typeface="Calibri"/>
                          <a:ea typeface="Calibri"/>
                          <a:cs typeface="Times New Roman"/>
                        </a:rPr>
                        <a:t>Critères</a:t>
                      </a:r>
                      <a:endParaRPr lang="fr-FR" sz="1000">
                        <a:solidFill>
                          <a:srgbClr val="365F91"/>
                        </a:solidFill>
                        <a:latin typeface="Courier New"/>
                        <a:ea typeface="Calibri"/>
                        <a:cs typeface="Times New Roman"/>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spcAft>
                          <a:spcPts val="0"/>
                        </a:spcAft>
                      </a:pPr>
                      <a:r>
                        <a:rPr lang="fr-FR" sz="1000" b="1" dirty="0">
                          <a:solidFill>
                            <a:srgbClr val="365F91"/>
                          </a:solidFill>
                          <a:latin typeface="Calibri"/>
                          <a:ea typeface="Calibri"/>
                          <a:cs typeface="Times New Roman"/>
                        </a:rPr>
                        <a:t>Niveau</a:t>
                      </a:r>
                      <a:endParaRPr lang="fr-FR" sz="1000" dirty="0">
                        <a:solidFill>
                          <a:srgbClr val="365F91"/>
                        </a:solidFill>
                        <a:latin typeface="Courier New"/>
                        <a:ea typeface="Calibri"/>
                        <a:cs typeface="Times New Roman"/>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spcAft>
                          <a:spcPts val="0"/>
                        </a:spcAft>
                      </a:pPr>
                      <a:r>
                        <a:rPr lang="fr-FR" sz="1000" b="1">
                          <a:solidFill>
                            <a:srgbClr val="365F91"/>
                          </a:solidFill>
                          <a:latin typeface="Calibri"/>
                          <a:ea typeface="Calibri"/>
                          <a:cs typeface="Times New Roman"/>
                        </a:rPr>
                        <a:t>Flexibilité</a:t>
                      </a:r>
                      <a:endParaRPr lang="fr-FR" sz="1000">
                        <a:solidFill>
                          <a:srgbClr val="365F91"/>
                        </a:solidFill>
                        <a:latin typeface="Courier New"/>
                        <a:ea typeface="Calibri"/>
                        <a:cs typeface="Times New Roman"/>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0">
                <a:tc gridSpan="5">
                  <a:txBody>
                    <a:bodyPr/>
                    <a:lstStyle/>
                    <a:p>
                      <a:pPr>
                        <a:spcAft>
                          <a:spcPts val="0"/>
                        </a:spcAft>
                      </a:pPr>
                      <a:r>
                        <a:rPr lang="fr-FR" sz="1000" b="1" dirty="0">
                          <a:solidFill>
                            <a:srgbClr val="365F91"/>
                          </a:solidFill>
                          <a:latin typeface="Calibri"/>
                          <a:ea typeface="Calibri"/>
                          <a:cs typeface="Times New Roman"/>
                        </a:rPr>
                        <a:t>Avoir un prix compétitif</a:t>
                      </a:r>
                      <a:endParaRPr lang="fr-FR" sz="1000" dirty="0">
                        <a:solidFill>
                          <a:srgbClr val="365F91"/>
                        </a:solidFill>
                        <a:latin typeface="Courier New"/>
                        <a:ea typeface="Calibri"/>
                        <a:cs typeface="Times New Roman"/>
                      </a:endParaRPr>
                    </a:p>
                  </a:txBody>
                  <a:tcPr marL="68580" marR="6858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0">
                <a:tc>
                  <a:txBody>
                    <a:bodyPr/>
                    <a:lstStyle/>
                    <a:p>
                      <a:pPr>
                        <a:spcAft>
                          <a:spcPts val="0"/>
                        </a:spcAft>
                      </a:pPr>
                      <a:r>
                        <a:rPr lang="fr-FR" sz="1000" b="1" dirty="0">
                          <a:solidFill>
                            <a:srgbClr val="365F91"/>
                          </a:solidFill>
                          <a:latin typeface="Calibri"/>
                          <a:ea typeface="Calibri"/>
                          <a:cs typeface="Times New Roman"/>
                        </a:rPr>
                        <a:t>Être d’un prix abordable</a:t>
                      </a:r>
                      <a:endParaRPr lang="fr-FR" sz="1000" dirty="0">
                        <a:solidFill>
                          <a:srgbClr val="365F91"/>
                        </a:solidFill>
                        <a:latin typeface="Courier New"/>
                        <a:ea typeface="Calibri"/>
                        <a:cs typeface="Times New Roman"/>
                      </a:endParaRPr>
                    </a:p>
                  </a:txBody>
                  <a:tcPr marL="68580" marR="68580" marT="0" marB="0" anchor="ctr">
                    <a:lnL>
                      <a:noFill/>
                    </a:lnL>
                    <a:lnR>
                      <a:noFill/>
                    </a:lnR>
                    <a:lnT>
                      <a:noFill/>
                    </a:lnT>
                    <a:lnB w="12700" cap="flat" cmpd="sng" algn="ctr">
                      <a:solidFill>
                        <a:srgbClr val="4F81BD"/>
                      </a:solidFill>
                      <a:prstDash val="solid"/>
                      <a:round/>
                      <a:headEnd type="none" w="med" len="med"/>
                      <a:tailEnd type="none" w="med" len="med"/>
                    </a:lnB>
                  </a:tcPr>
                </a:tc>
                <a:tc>
                  <a:txBody>
                    <a:bodyPr/>
                    <a:lstStyle/>
                    <a:p>
                      <a:pPr>
                        <a:spcAft>
                          <a:spcPts val="0"/>
                        </a:spcAft>
                      </a:pPr>
                      <a:r>
                        <a:rPr lang="fr-FR" sz="1000" dirty="0">
                          <a:solidFill>
                            <a:srgbClr val="365F91"/>
                          </a:solidFill>
                          <a:latin typeface="Calibri"/>
                          <a:ea typeface="Calibri"/>
                          <a:cs typeface="Times New Roman"/>
                        </a:rPr>
                        <a:t>C16</a:t>
                      </a:r>
                      <a:endParaRPr lang="fr-FR" sz="1000" dirty="0">
                        <a:solidFill>
                          <a:srgbClr val="365F91"/>
                        </a:solidFill>
                        <a:latin typeface="Courier New"/>
                        <a:ea typeface="Calibri"/>
                        <a:cs typeface="Times New Roman"/>
                      </a:endParaRPr>
                    </a:p>
                  </a:txBody>
                  <a:tcPr marL="68580" marR="68580" marT="0" marB="0" anchor="ctr">
                    <a:lnL>
                      <a:noFill/>
                    </a:lnL>
                    <a:lnR>
                      <a:noFill/>
                    </a:lnR>
                    <a:lnT>
                      <a:noFill/>
                    </a:lnT>
                    <a:lnB w="12700" cap="flat" cmpd="sng" algn="ctr">
                      <a:solidFill>
                        <a:srgbClr val="4F81BD"/>
                      </a:solidFill>
                      <a:prstDash val="solid"/>
                      <a:round/>
                      <a:headEnd type="none" w="med" len="med"/>
                      <a:tailEnd type="none" w="med" len="med"/>
                    </a:lnB>
                  </a:tcPr>
                </a:tc>
                <a:tc>
                  <a:txBody>
                    <a:bodyPr/>
                    <a:lstStyle/>
                    <a:p>
                      <a:pPr>
                        <a:spcAft>
                          <a:spcPts val="0"/>
                        </a:spcAft>
                      </a:pPr>
                      <a:r>
                        <a:rPr lang="fr-FR" sz="1000" dirty="0">
                          <a:solidFill>
                            <a:srgbClr val="365F91"/>
                          </a:solidFill>
                          <a:latin typeface="Calibri"/>
                          <a:ea typeface="Calibri"/>
                          <a:cs typeface="Times New Roman"/>
                        </a:rPr>
                        <a:t>Coût</a:t>
                      </a:r>
                      <a:endParaRPr lang="fr-FR" sz="1000" dirty="0">
                        <a:solidFill>
                          <a:srgbClr val="365F91"/>
                        </a:solidFill>
                        <a:latin typeface="Courier New"/>
                        <a:ea typeface="Calibri"/>
                        <a:cs typeface="Times New Roman"/>
                      </a:endParaRPr>
                    </a:p>
                  </a:txBody>
                  <a:tcPr marL="68580" marR="68580" marT="0" marB="0" anchor="ctr">
                    <a:lnL>
                      <a:noFill/>
                    </a:lnL>
                    <a:lnR>
                      <a:noFill/>
                    </a:lnR>
                    <a:lnT>
                      <a:noFill/>
                    </a:lnT>
                    <a:lnB w="12700" cap="flat" cmpd="sng" algn="ctr">
                      <a:solidFill>
                        <a:srgbClr val="4F81BD"/>
                      </a:solidFill>
                      <a:prstDash val="solid"/>
                      <a:round/>
                      <a:headEnd type="none" w="med" len="med"/>
                      <a:tailEnd type="none" w="med" len="med"/>
                    </a:lnB>
                  </a:tcPr>
                </a:tc>
                <a:tc>
                  <a:txBody>
                    <a:bodyPr/>
                    <a:lstStyle/>
                    <a:p>
                      <a:pPr>
                        <a:spcAft>
                          <a:spcPts val="0"/>
                        </a:spcAft>
                      </a:pPr>
                      <a:r>
                        <a:rPr lang="fr-FR" sz="1000" dirty="0">
                          <a:solidFill>
                            <a:srgbClr val="365F91"/>
                          </a:solidFill>
                          <a:latin typeface="Calibri"/>
                          <a:ea typeface="Calibri"/>
                          <a:cs typeface="Times New Roman"/>
                        </a:rPr>
                        <a:t>Inférieur à 770 €</a:t>
                      </a:r>
                      <a:endParaRPr lang="fr-FR" sz="1000" dirty="0">
                        <a:solidFill>
                          <a:srgbClr val="365F91"/>
                        </a:solidFill>
                        <a:latin typeface="Courier New"/>
                        <a:ea typeface="Calibri"/>
                        <a:cs typeface="Times New Roman"/>
                      </a:endParaRPr>
                    </a:p>
                  </a:txBody>
                  <a:tcPr marL="68580" marR="68580" marT="0" marB="0" anchor="ctr">
                    <a:lnL>
                      <a:noFill/>
                    </a:lnL>
                    <a:lnR>
                      <a:noFill/>
                    </a:lnR>
                    <a:lnT>
                      <a:noFill/>
                    </a:lnT>
                    <a:lnB w="12700" cap="flat" cmpd="sng" algn="ctr">
                      <a:solidFill>
                        <a:srgbClr val="4F81BD"/>
                      </a:solidFill>
                      <a:prstDash val="solid"/>
                      <a:round/>
                      <a:headEnd type="none" w="med" len="med"/>
                      <a:tailEnd type="none" w="med" len="med"/>
                    </a:lnB>
                  </a:tcPr>
                </a:tc>
                <a:tc>
                  <a:txBody>
                    <a:bodyPr/>
                    <a:lstStyle/>
                    <a:p>
                      <a:pPr algn="ctr">
                        <a:spcAft>
                          <a:spcPts val="0"/>
                        </a:spcAft>
                      </a:pPr>
                      <a:r>
                        <a:rPr lang="fr-FR" sz="1000" dirty="0">
                          <a:solidFill>
                            <a:srgbClr val="365F91"/>
                          </a:solidFill>
                          <a:latin typeface="Calibri"/>
                          <a:ea typeface="Calibri"/>
                          <a:cs typeface="Times New Roman"/>
                        </a:rPr>
                        <a:t>0</a:t>
                      </a:r>
                      <a:endParaRPr lang="fr-FR" sz="1000" dirty="0">
                        <a:solidFill>
                          <a:srgbClr val="365F91"/>
                        </a:solidFill>
                        <a:latin typeface="Courier New"/>
                        <a:ea typeface="Calibri"/>
                        <a:cs typeface="Times New Roman"/>
                      </a:endParaRPr>
                    </a:p>
                  </a:txBody>
                  <a:tcPr marL="68580" marR="68580" marT="0" marB="0" anchor="ctr">
                    <a:lnL>
                      <a:noFill/>
                    </a:lnL>
                    <a:lnR>
                      <a:noFill/>
                    </a:lnR>
                    <a:lnT>
                      <a:noFill/>
                    </a:lnT>
                    <a:lnB w="12700" cap="flat" cmpd="sng" algn="ctr">
                      <a:solidFill>
                        <a:srgbClr val="4F81BD"/>
                      </a:solidFill>
                      <a:prstDash val="solid"/>
                      <a:round/>
                      <a:headEnd type="none" w="med" len="med"/>
                      <a:tailEnd type="none" w="med" len="med"/>
                    </a:lnB>
                  </a:tcPr>
                </a:tc>
              </a:tr>
            </a:tbl>
          </a:graphicData>
        </a:graphic>
      </p:graphicFrame>
      <p:graphicFrame>
        <p:nvGraphicFramePr>
          <p:cNvPr id="13" name="Tableau 12"/>
          <p:cNvGraphicFramePr>
            <a:graphicFrameLocks noGrp="1"/>
          </p:cNvGraphicFramePr>
          <p:nvPr/>
        </p:nvGraphicFramePr>
        <p:xfrm>
          <a:off x="285720" y="4071942"/>
          <a:ext cx="7858180" cy="777240"/>
        </p:xfrm>
        <a:graphic>
          <a:graphicData uri="http://schemas.openxmlformats.org/drawingml/2006/table">
            <a:tbl>
              <a:tblPr/>
              <a:tblGrid>
                <a:gridCol w="2786082"/>
                <a:gridCol w="785818"/>
                <a:gridCol w="1785950"/>
                <a:gridCol w="1643074"/>
                <a:gridCol w="857256"/>
              </a:tblGrid>
              <a:tr h="71438">
                <a:tc>
                  <a:txBody>
                    <a:bodyPr/>
                    <a:lstStyle/>
                    <a:p>
                      <a:pPr>
                        <a:spcAft>
                          <a:spcPts val="0"/>
                        </a:spcAft>
                      </a:pPr>
                      <a:r>
                        <a:rPr lang="fr-FR" sz="1000" b="1" dirty="0">
                          <a:solidFill>
                            <a:srgbClr val="365F91"/>
                          </a:solidFill>
                          <a:latin typeface="+mj-lt"/>
                          <a:ea typeface="Calibri"/>
                          <a:cs typeface="Times New Roman"/>
                        </a:rPr>
                        <a:t>Exigences</a:t>
                      </a:r>
                      <a:endParaRPr lang="fr-FR" sz="1000" dirty="0">
                        <a:solidFill>
                          <a:srgbClr val="365F91"/>
                        </a:solidFill>
                        <a:latin typeface="+mj-lt"/>
                        <a:ea typeface="Calibri"/>
                        <a:cs typeface="Times New Roman"/>
                      </a:endParaRPr>
                    </a:p>
                  </a:txBody>
                  <a:tcPr marL="61067" marR="61067"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endParaRPr lang="fr-FR" sz="1100" dirty="0"/>
                    </a:p>
                  </a:txBody>
                  <a:tcPr marL="61067" marR="61067"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spcAft>
                          <a:spcPts val="0"/>
                        </a:spcAft>
                      </a:pPr>
                      <a:r>
                        <a:rPr lang="fr-FR" sz="1000" b="1" dirty="0">
                          <a:solidFill>
                            <a:srgbClr val="365F91"/>
                          </a:solidFill>
                          <a:latin typeface="+mj-lt"/>
                          <a:ea typeface="Calibri"/>
                          <a:cs typeface="Times New Roman"/>
                        </a:rPr>
                        <a:t>Critères</a:t>
                      </a:r>
                      <a:endParaRPr lang="fr-FR" sz="1000" dirty="0">
                        <a:solidFill>
                          <a:srgbClr val="365F91"/>
                        </a:solidFill>
                        <a:latin typeface="+mj-lt"/>
                        <a:ea typeface="Calibri"/>
                        <a:cs typeface="Times New Roman"/>
                      </a:endParaRPr>
                    </a:p>
                  </a:txBody>
                  <a:tcPr marL="61067" marR="61067"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spcAft>
                          <a:spcPts val="0"/>
                        </a:spcAft>
                      </a:pPr>
                      <a:r>
                        <a:rPr lang="fr-FR" sz="1000" b="1" dirty="0">
                          <a:solidFill>
                            <a:srgbClr val="365F91"/>
                          </a:solidFill>
                          <a:latin typeface="+mj-lt"/>
                          <a:ea typeface="Calibri"/>
                          <a:cs typeface="Times New Roman"/>
                        </a:rPr>
                        <a:t>Niveau</a:t>
                      </a:r>
                      <a:endParaRPr lang="fr-FR" sz="1000" dirty="0">
                        <a:solidFill>
                          <a:srgbClr val="365F91"/>
                        </a:solidFill>
                        <a:latin typeface="+mj-lt"/>
                        <a:ea typeface="Calibri"/>
                        <a:cs typeface="Times New Roman"/>
                      </a:endParaRPr>
                    </a:p>
                  </a:txBody>
                  <a:tcPr marL="61067" marR="61067"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spcAft>
                          <a:spcPts val="0"/>
                        </a:spcAft>
                      </a:pPr>
                      <a:r>
                        <a:rPr lang="fr-FR" sz="1000" b="1" dirty="0">
                          <a:solidFill>
                            <a:srgbClr val="365F91"/>
                          </a:solidFill>
                          <a:latin typeface="+mj-lt"/>
                          <a:ea typeface="Calibri"/>
                          <a:cs typeface="Times New Roman"/>
                        </a:rPr>
                        <a:t>Flexibilité</a:t>
                      </a:r>
                      <a:endParaRPr lang="fr-FR" sz="1000" dirty="0">
                        <a:solidFill>
                          <a:srgbClr val="365F91"/>
                        </a:solidFill>
                        <a:latin typeface="+mj-lt"/>
                        <a:ea typeface="Calibri"/>
                        <a:cs typeface="Times New Roman"/>
                      </a:endParaRPr>
                    </a:p>
                  </a:txBody>
                  <a:tcPr marL="61067" marR="61067"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135705">
                <a:tc gridSpan="5">
                  <a:txBody>
                    <a:bodyPr/>
                    <a:lstStyle/>
                    <a:p>
                      <a:pPr>
                        <a:spcAft>
                          <a:spcPts val="0"/>
                        </a:spcAft>
                      </a:pPr>
                      <a:r>
                        <a:rPr lang="fr-FR" sz="1000" b="1">
                          <a:solidFill>
                            <a:srgbClr val="365F91"/>
                          </a:solidFill>
                          <a:latin typeface="+mj-lt"/>
                          <a:ea typeface="Calibri"/>
                          <a:cs typeface="Times New Roman"/>
                        </a:rPr>
                        <a:t>Recharger la batterie</a:t>
                      </a:r>
                      <a:endParaRPr lang="fr-FR" sz="1000">
                        <a:solidFill>
                          <a:srgbClr val="365F91"/>
                        </a:solidFill>
                        <a:latin typeface="+mj-lt"/>
                        <a:ea typeface="Calibri"/>
                        <a:cs typeface="Times New Roman"/>
                      </a:endParaRPr>
                    </a:p>
                  </a:txBody>
                  <a:tcPr marL="61067" marR="61067"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135705">
                <a:tc rowSpan="3">
                  <a:txBody>
                    <a:bodyPr/>
                    <a:lstStyle/>
                    <a:p>
                      <a:pPr>
                        <a:spcAft>
                          <a:spcPts val="0"/>
                        </a:spcAft>
                      </a:pPr>
                      <a:r>
                        <a:rPr lang="fr-FR" sz="1000" b="1">
                          <a:solidFill>
                            <a:srgbClr val="365F91"/>
                          </a:solidFill>
                          <a:latin typeface="+mj-lt"/>
                          <a:ea typeface="Calibri"/>
                          <a:cs typeface="Times New Roman"/>
                        </a:rPr>
                        <a:t>Fournir le matériel pour recharger la batterie</a:t>
                      </a:r>
                      <a:endParaRPr lang="fr-FR" sz="1000">
                        <a:solidFill>
                          <a:srgbClr val="365F91"/>
                        </a:solidFill>
                        <a:latin typeface="+mj-lt"/>
                        <a:ea typeface="Calibri"/>
                        <a:cs typeface="Times New Roman"/>
                      </a:endParaRPr>
                    </a:p>
                  </a:txBody>
                  <a:tcPr marL="61067" marR="61067" marT="0" marB="0" anchor="ctr">
                    <a:lnL>
                      <a:noFill/>
                    </a:lnL>
                    <a:lnR>
                      <a:noFill/>
                    </a:lnR>
                    <a:lnT>
                      <a:noFill/>
                    </a:lnT>
                    <a:lnB w="12700" cap="flat" cmpd="sng" algn="ctr">
                      <a:solidFill>
                        <a:srgbClr val="4F81BD"/>
                      </a:solidFill>
                      <a:prstDash val="solid"/>
                      <a:round/>
                      <a:headEnd type="none" w="med" len="med"/>
                      <a:tailEnd type="none" w="med" len="med"/>
                    </a:lnB>
                  </a:tcPr>
                </a:tc>
                <a:tc>
                  <a:txBody>
                    <a:bodyPr/>
                    <a:lstStyle/>
                    <a:p>
                      <a:pPr>
                        <a:spcAft>
                          <a:spcPts val="0"/>
                        </a:spcAft>
                      </a:pPr>
                      <a:r>
                        <a:rPr lang="fr-FR" sz="1000" dirty="0">
                          <a:solidFill>
                            <a:srgbClr val="365F91"/>
                          </a:solidFill>
                          <a:latin typeface="+mj-lt"/>
                          <a:ea typeface="Calibri"/>
                          <a:cs typeface="Times New Roman"/>
                        </a:rPr>
                        <a:t>C17</a:t>
                      </a:r>
                    </a:p>
                  </a:txBody>
                  <a:tcPr marL="61067" marR="61067" marT="0" marB="0" anchor="ctr">
                    <a:lnL>
                      <a:noFill/>
                    </a:lnL>
                    <a:lnR>
                      <a:noFill/>
                    </a:lnR>
                    <a:lnT>
                      <a:noFill/>
                    </a:lnT>
                    <a:lnB>
                      <a:noFill/>
                    </a:lnB>
                  </a:tcPr>
                </a:tc>
                <a:tc>
                  <a:txBody>
                    <a:bodyPr/>
                    <a:lstStyle/>
                    <a:p>
                      <a:pPr>
                        <a:spcAft>
                          <a:spcPts val="0"/>
                        </a:spcAft>
                      </a:pPr>
                      <a:r>
                        <a:rPr lang="fr-FR" sz="1000" dirty="0">
                          <a:solidFill>
                            <a:srgbClr val="365F91"/>
                          </a:solidFill>
                          <a:latin typeface="+mj-lt"/>
                          <a:ea typeface="Calibri"/>
                          <a:cs typeface="Times New Roman"/>
                        </a:rPr>
                        <a:t>Matériel de recharge</a:t>
                      </a:r>
                    </a:p>
                  </a:txBody>
                  <a:tcPr marL="61067" marR="61067" marT="0" marB="0" anchor="ctr">
                    <a:lnL>
                      <a:noFill/>
                    </a:lnL>
                    <a:lnR>
                      <a:noFill/>
                    </a:lnR>
                    <a:lnT>
                      <a:noFill/>
                    </a:lnT>
                    <a:lnB>
                      <a:noFill/>
                    </a:lnB>
                  </a:tcPr>
                </a:tc>
                <a:tc>
                  <a:txBody>
                    <a:bodyPr/>
                    <a:lstStyle/>
                    <a:p>
                      <a:pPr>
                        <a:spcAft>
                          <a:spcPts val="0"/>
                        </a:spcAft>
                      </a:pPr>
                      <a:r>
                        <a:rPr lang="fr-FR" sz="1000" dirty="0">
                          <a:solidFill>
                            <a:srgbClr val="365F91"/>
                          </a:solidFill>
                          <a:latin typeface="+mj-lt"/>
                          <a:ea typeface="Calibri"/>
                          <a:cs typeface="Times New Roman"/>
                        </a:rPr>
                        <a:t>Fourni avec le chariot</a:t>
                      </a:r>
                    </a:p>
                  </a:txBody>
                  <a:tcPr marL="61067" marR="61067" marT="0" marB="0" anchor="ctr">
                    <a:lnL>
                      <a:noFill/>
                    </a:lnL>
                    <a:lnR>
                      <a:noFill/>
                    </a:lnR>
                    <a:lnT>
                      <a:noFill/>
                    </a:lnT>
                    <a:lnB>
                      <a:noFill/>
                    </a:lnB>
                  </a:tcPr>
                </a:tc>
                <a:tc>
                  <a:txBody>
                    <a:bodyPr/>
                    <a:lstStyle/>
                    <a:p>
                      <a:pPr algn="ctr">
                        <a:spcAft>
                          <a:spcPts val="0"/>
                        </a:spcAft>
                      </a:pPr>
                      <a:r>
                        <a:rPr lang="fr-FR" sz="1000" dirty="0">
                          <a:solidFill>
                            <a:srgbClr val="365F91"/>
                          </a:solidFill>
                          <a:latin typeface="+mj-lt"/>
                          <a:ea typeface="Calibri"/>
                          <a:cs typeface="Times New Roman"/>
                        </a:rPr>
                        <a:t>0</a:t>
                      </a:r>
                    </a:p>
                  </a:txBody>
                  <a:tcPr marL="61067" marR="61067" marT="0" marB="0" anchor="ctr">
                    <a:lnL>
                      <a:noFill/>
                    </a:lnL>
                    <a:lnR>
                      <a:noFill/>
                    </a:lnR>
                    <a:lnT>
                      <a:noFill/>
                    </a:lnT>
                    <a:lnB>
                      <a:noFill/>
                    </a:lnB>
                  </a:tcPr>
                </a:tc>
              </a:tr>
              <a:tr h="135705">
                <a:tc vMerge="1">
                  <a:txBody>
                    <a:bodyPr/>
                    <a:lstStyle/>
                    <a:p>
                      <a:endParaRPr lang="fr-FR"/>
                    </a:p>
                  </a:txBody>
                  <a:tcPr/>
                </a:tc>
                <a:tc>
                  <a:txBody>
                    <a:bodyPr/>
                    <a:lstStyle/>
                    <a:p>
                      <a:pPr>
                        <a:spcAft>
                          <a:spcPts val="0"/>
                        </a:spcAft>
                      </a:pPr>
                      <a:r>
                        <a:rPr lang="fr-FR" sz="1000">
                          <a:solidFill>
                            <a:srgbClr val="365F91"/>
                          </a:solidFill>
                          <a:latin typeface="+mj-lt"/>
                          <a:ea typeface="Calibri"/>
                          <a:cs typeface="Times New Roman"/>
                        </a:rPr>
                        <a:t>C18</a:t>
                      </a:r>
                    </a:p>
                  </a:txBody>
                  <a:tcPr marL="61067" marR="61067" marT="0" marB="0" anchor="ctr">
                    <a:lnL>
                      <a:noFill/>
                    </a:lnL>
                    <a:lnR>
                      <a:noFill/>
                    </a:lnR>
                    <a:lnT>
                      <a:noFill/>
                    </a:lnT>
                    <a:lnB>
                      <a:noFill/>
                    </a:lnB>
                    <a:solidFill>
                      <a:srgbClr val="D3DFEE"/>
                    </a:solidFill>
                  </a:tcPr>
                </a:tc>
                <a:tc>
                  <a:txBody>
                    <a:bodyPr/>
                    <a:lstStyle/>
                    <a:p>
                      <a:pPr>
                        <a:spcAft>
                          <a:spcPts val="0"/>
                        </a:spcAft>
                      </a:pPr>
                      <a:r>
                        <a:rPr lang="fr-FR" sz="1000">
                          <a:solidFill>
                            <a:srgbClr val="365F91"/>
                          </a:solidFill>
                          <a:latin typeface="+mj-lt"/>
                          <a:ea typeface="Calibri"/>
                          <a:cs typeface="Times New Roman"/>
                        </a:rPr>
                        <a:t>Temps</a:t>
                      </a:r>
                    </a:p>
                  </a:txBody>
                  <a:tcPr marL="61067" marR="61067" marT="0" marB="0" anchor="ctr">
                    <a:lnL>
                      <a:noFill/>
                    </a:lnL>
                    <a:lnR>
                      <a:noFill/>
                    </a:lnR>
                    <a:lnT>
                      <a:noFill/>
                    </a:lnT>
                    <a:lnB>
                      <a:noFill/>
                    </a:lnB>
                    <a:solidFill>
                      <a:srgbClr val="D3DFEE"/>
                    </a:solidFill>
                  </a:tcPr>
                </a:tc>
                <a:tc>
                  <a:txBody>
                    <a:bodyPr/>
                    <a:lstStyle/>
                    <a:p>
                      <a:pPr>
                        <a:spcAft>
                          <a:spcPts val="0"/>
                        </a:spcAft>
                      </a:pPr>
                      <a:r>
                        <a:rPr lang="fr-FR" sz="1000">
                          <a:solidFill>
                            <a:srgbClr val="365F91"/>
                          </a:solidFill>
                          <a:latin typeface="+mj-lt"/>
                          <a:ea typeface="Calibri"/>
                          <a:cs typeface="Times New Roman"/>
                        </a:rPr>
                        <a:t>8h</a:t>
                      </a:r>
                    </a:p>
                  </a:txBody>
                  <a:tcPr marL="61067" marR="61067" marT="0" marB="0" anchor="ctr">
                    <a:lnL>
                      <a:noFill/>
                    </a:lnL>
                    <a:lnR>
                      <a:noFill/>
                    </a:lnR>
                    <a:lnT>
                      <a:noFill/>
                    </a:lnT>
                    <a:lnB>
                      <a:noFill/>
                    </a:lnB>
                    <a:solidFill>
                      <a:srgbClr val="D3DFEE"/>
                    </a:solidFill>
                  </a:tcPr>
                </a:tc>
                <a:tc>
                  <a:txBody>
                    <a:bodyPr/>
                    <a:lstStyle/>
                    <a:p>
                      <a:pPr algn="ctr">
                        <a:spcAft>
                          <a:spcPts val="0"/>
                        </a:spcAft>
                      </a:pPr>
                      <a:r>
                        <a:rPr lang="fr-FR" sz="1000" dirty="0">
                          <a:solidFill>
                            <a:srgbClr val="365F91"/>
                          </a:solidFill>
                          <a:latin typeface="+mj-lt"/>
                          <a:ea typeface="Calibri"/>
                          <a:cs typeface="Times New Roman"/>
                        </a:rPr>
                        <a:t>1</a:t>
                      </a:r>
                    </a:p>
                  </a:txBody>
                  <a:tcPr marL="61067" marR="61067" marT="0" marB="0" anchor="ctr">
                    <a:lnL>
                      <a:noFill/>
                    </a:lnL>
                    <a:lnR>
                      <a:noFill/>
                    </a:lnR>
                    <a:lnT>
                      <a:noFill/>
                    </a:lnT>
                    <a:lnB>
                      <a:noFill/>
                    </a:lnB>
                    <a:solidFill>
                      <a:srgbClr val="D3DFEE"/>
                    </a:solidFill>
                  </a:tcPr>
                </a:tc>
              </a:tr>
              <a:tr h="135705">
                <a:tc vMerge="1">
                  <a:txBody>
                    <a:bodyPr/>
                    <a:lstStyle/>
                    <a:p>
                      <a:endParaRPr lang="fr-FR"/>
                    </a:p>
                  </a:txBody>
                  <a:tcPr/>
                </a:tc>
                <a:tc>
                  <a:txBody>
                    <a:bodyPr/>
                    <a:lstStyle/>
                    <a:p>
                      <a:pPr>
                        <a:spcAft>
                          <a:spcPts val="0"/>
                        </a:spcAft>
                      </a:pPr>
                      <a:r>
                        <a:rPr lang="fr-FR" sz="1000">
                          <a:solidFill>
                            <a:srgbClr val="365F91"/>
                          </a:solidFill>
                          <a:latin typeface="+mj-lt"/>
                          <a:ea typeface="Calibri"/>
                          <a:cs typeface="Times New Roman"/>
                        </a:rPr>
                        <a:t>C18</a:t>
                      </a:r>
                    </a:p>
                  </a:txBody>
                  <a:tcPr marL="61067" marR="61067" marT="0" marB="0" anchor="ctr">
                    <a:lnL>
                      <a:noFill/>
                    </a:lnL>
                    <a:lnR>
                      <a:noFill/>
                    </a:lnR>
                    <a:lnT>
                      <a:noFill/>
                    </a:lnT>
                    <a:lnB w="12700" cap="flat" cmpd="sng" algn="ctr">
                      <a:solidFill>
                        <a:srgbClr val="4F81BD"/>
                      </a:solidFill>
                      <a:prstDash val="solid"/>
                      <a:round/>
                      <a:headEnd type="none" w="med" len="med"/>
                      <a:tailEnd type="none" w="med" len="med"/>
                    </a:lnB>
                  </a:tcPr>
                </a:tc>
                <a:tc>
                  <a:txBody>
                    <a:bodyPr/>
                    <a:lstStyle/>
                    <a:p>
                      <a:pPr>
                        <a:spcAft>
                          <a:spcPts val="0"/>
                        </a:spcAft>
                      </a:pPr>
                      <a:r>
                        <a:rPr lang="fr-FR" sz="1000">
                          <a:solidFill>
                            <a:srgbClr val="365F91"/>
                          </a:solidFill>
                          <a:latin typeface="+mj-lt"/>
                          <a:ea typeface="Calibri"/>
                          <a:cs typeface="Times New Roman"/>
                        </a:rPr>
                        <a:t>Sécurité</a:t>
                      </a:r>
                    </a:p>
                  </a:txBody>
                  <a:tcPr marL="61067" marR="61067" marT="0" marB="0" anchor="ctr">
                    <a:lnL>
                      <a:noFill/>
                    </a:lnL>
                    <a:lnR>
                      <a:noFill/>
                    </a:lnR>
                    <a:lnT>
                      <a:noFill/>
                    </a:lnT>
                    <a:lnB w="12700" cap="flat" cmpd="sng" algn="ctr">
                      <a:solidFill>
                        <a:srgbClr val="4F81BD"/>
                      </a:solidFill>
                      <a:prstDash val="solid"/>
                      <a:round/>
                      <a:headEnd type="none" w="med" len="med"/>
                      <a:tailEnd type="none" w="med" len="med"/>
                    </a:lnB>
                  </a:tcPr>
                </a:tc>
                <a:tc>
                  <a:txBody>
                    <a:bodyPr/>
                    <a:lstStyle/>
                    <a:p>
                      <a:pPr>
                        <a:spcAft>
                          <a:spcPts val="0"/>
                        </a:spcAft>
                      </a:pPr>
                      <a:r>
                        <a:rPr lang="fr-FR" sz="1000">
                          <a:solidFill>
                            <a:srgbClr val="365F91"/>
                          </a:solidFill>
                          <a:latin typeface="+mj-lt"/>
                          <a:ea typeface="Calibri"/>
                          <a:cs typeface="Times New Roman"/>
                        </a:rPr>
                        <a:t>Par coupure thermique</a:t>
                      </a:r>
                    </a:p>
                  </a:txBody>
                  <a:tcPr marL="61067" marR="61067" marT="0" marB="0" anchor="ctr">
                    <a:lnL>
                      <a:noFill/>
                    </a:lnL>
                    <a:lnR>
                      <a:noFill/>
                    </a:lnR>
                    <a:lnT>
                      <a:noFill/>
                    </a:lnT>
                    <a:lnB w="12700" cap="flat" cmpd="sng" algn="ctr">
                      <a:solidFill>
                        <a:srgbClr val="4F81BD"/>
                      </a:solidFill>
                      <a:prstDash val="solid"/>
                      <a:round/>
                      <a:headEnd type="none" w="med" len="med"/>
                      <a:tailEnd type="none" w="med" len="med"/>
                    </a:lnB>
                  </a:tcPr>
                </a:tc>
                <a:tc>
                  <a:txBody>
                    <a:bodyPr/>
                    <a:lstStyle/>
                    <a:p>
                      <a:pPr algn="ctr">
                        <a:spcAft>
                          <a:spcPts val="0"/>
                        </a:spcAft>
                      </a:pPr>
                      <a:r>
                        <a:rPr lang="fr-FR" sz="1000" dirty="0">
                          <a:solidFill>
                            <a:srgbClr val="365F91"/>
                          </a:solidFill>
                          <a:latin typeface="+mj-lt"/>
                          <a:ea typeface="Calibri"/>
                          <a:cs typeface="Times New Roman"/>
                        </a:rPr>
                        <a:t>0</a:t>
                      </a:r>
                    </a:p>
                  </a:txBody>
                  <a:tcPr marL="61067" marR="61067" marT="0" marB="0" anchor="ctr">
                    <a:lnL>
                      <a:noFill/>
                    </a:lnL>
                    <a:lnR>
                      <a:noFill/>
                    </a:lnR>
                    <a:lnT>
                      <a:noFill/>
                    </a:lnT>
                    <a:lnB w="12700" cap="flat" cmpd="sng" algn="ctr">
                      <a:solidFill>
                        <a:srgbClr val="4F81BD"/>
                      </a:solidFill>
                      <a:prstDash val="solid"/>
                      <a:round/>
                      <a:headEnd type="none" w="med" len="med"/>
                      <a:tailEnd type="none" w="med" len="med"/>
                    </a:lnB>
                  </a:tcPr>
                </a:tc>
              </a:tr>
            </a:tbl>
          </a:graphicData>
        </a:graphic>
      </p:graphicFrame>
      <p:graphicFrame>
        <p:nvGraphicFramePr>
          <p:cNvPr id="14" name="Tableau 13"/>
          <p:cNvGraphicFramePr>
            <a:graphicFrameLocks noGrp="1"/>
          </p:cNvGraphicFramePr>
          <p:nvPr/>
        </p:nvGraphicFramePr>
        <p:xfrm>
          <a:off x="285720" y="5214950"/>
          <a:ext cx="7858181" cy="762000"/>
        </p:xfrm>
        <a:graphic>
          <a:graphicData uri="http://schemas.openxmlformats.org/drawingml/2006/table">
            <a:tbl>
              <a:tblPr/>
              <a:tblGrid>
                <a:gridCol w="2857520"/>
                <a:gridCol w="713381"/>
                <a:gridCol w="1798137"/>
                <a:gridCol w="1623060"/>
                <a:gridCol w="866083"/>
              </a:tblGrid>
              <a:tr h="0">
                <a:tc>
                  <a:txBody>
                    <a:bodyPr/>
                    <a:lstStyle/>
                    <a:p>
                      <a:pPr>
                        <a:spcAft>
                          <a:spcPts val="0"/>
                        </a:spcAft>
                      </a:pPr>
                      <a:r>
                        <a:rPr lang="fr-FR" sz="1000" b="1" dirty="0">
                          <a:solidFill>
                            <a:srgbClr val="365F91"/>
                          </a:solidFill>
                          <a:latin typeface="Calibri"/>
                          <a:ea typeface="Calibri"/>
                          <a:cs typeface="Times New Roman"/>
                        </a:rPr>
                        <a:t>Exigences</a:t>
                      </a:r>
                      <a:endParaRPr lang="fr-FR" sz="1000" dirty="0">
                        <a:solidFill>
                          <a:srgbClr val="365F91"/>
                        </a:solidFill>
                        <a:latin typeface="Courier New"/>
                        <a:ea typeface="Calibri"/>
                        <a:cs typeface="Times New Roman"/>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endParaRPr lang="fr-FR" sz="1000" dirty="0"/>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spcAft>
                          <a:spcPts val="0"/>
                        </a:spcAft>
                      </a:pPr>
                      <a:r>
                        <a:rPr lang="fr-FR" sz="1000" b="1">
                          <a:solidFill>
                            <a:srgbClr val="365F91"/>
                          </a:solidFill>
                          <a:latin typeface="Calibri"/>
                          <a:ea typeface="Calibri"/>
                          <a:cs typeface="Times New Roman"/>
                        </a:rPr>
                        <a:t>Critères</a:t>
                      </a:r>
                      <a:endParaRPr lang="fr-FR" sz="1000">
                        <a:solidFill>
                          <a:srgbClr val="365F91"/>
                        </a:solidFill>
                        <a:latin typeface="Courier New"/>
                        <a:ea typeface="Calibri"/>
                        <a:cs typeface="Times New Roman"/>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spcAft>
                          <a:spcPts val="0"/>
                        </a:spcAft>
                      </a:pPr>
                      <a:r>
                        <a:rPr lang="fr-FR" sz="1000" b="1">
                          <a:solidFill>
                            <a:srgbClr val="365F91"/>
                          </a:solidFill>
                          <a:latin typeface="Calibri"/>
                          <a:ea typeface="Calibri"/>
                          <a:cs typeface="Times New Roman"/>
                        </a:rPr>
                        <a:t>Niveau</a:t>
                      </a:r>
                      <a:endParaRPr lang="fr-FR" sz="1000">
                        <a:solidFill>
                          <a:srgbClr val="365F91"/>
                        </a:solidFill>
                        <a:latin typeface="Courier New"/>
                        <a:ea typeface="Calibri"/>
                        <a:cs typeface="Times New Roman"/>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spcAft>
                          <a:spcPts val="0"/>
                        </a:spcAft>
                      </a:pPr>
                      <a:r>
                        <a:rPr lang="fr-FR" sz="1000" b="1">
                          <a:solidFill>
                            <a:srgbClr val="365F91"/>
                          </a:solidFill>
                          <a:latin typeface="Calibri"/>
                          <a:ea typeface="Calibri"/>
                          <a:cs typeface="Times New Roman"/>
                        </a:rPr>
                        <a:t>Flexibilité</a:t>
                      </a:r>
                      <a:endParaRPr lang="fr-FR" sz="1000">
                        <a:solidFill>
                          <a:srgbClr val="365F91"/>
                        </a:solidFill>
                        <a:latin typeface="Courier New"/>
                        <a:ea typeface="Calibri"/>
                        <a:cs typeface="Times New Roman"/>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0">
                <a:tc gridSpan="5">
                  <a:txBody>
                    <a:bodyPr/>
                    <a:lstStyle/>
                    <a:p>
                      <a:pPr>
                        <a:spcAft>
                          <a:spcPts val="0"/>
                        </a:spcAft>
                      </a:pPr>
                      <a:r>
                        <a:rPr lang="fr-FR" sz="1000" b="1">
                          <a:solidFill>
                            <a:srgbClr val="365F91"/>
                          </a:solidFill>
                          <a:latin typeface="Calibri"/>
                          <a:ea typeface="Calibri"/>
                          <a:cs typeface="Times New Roman"/>
                        </a:rPr>
                        <a:t>Être esthétique</a:t>
                      </a:r>
                      <a:endParaRPr lang="fr-FR" sz="1000">
                        <a:solidFill>
                          <a:srgbClr val="365F91"/>
                        </a:solidFill>
                        <a:latin typeface="Courier New"/>
                        <a:ea typeface="Calibri"/>
                        <a:cs typeface="Times New Roman"/>
                      </a:endParaRPr>
                    </a:p>
                  </a:txBody>
                  <a:tcPr marL="68580" marR="6858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0">
                <a:tc>
                  <a:txBody>
                    <a:bodyPr/>
                    <a:lstStyle/>
                    <a:p>
                      <a:pPr>
                        <a:spcAft>
                          <a:spcPts val="0"/>
                        </a:spcAft>
                      </a:pPr>
                      <a:r>
                        <a:rPr lang="fr-FR" sz="1000" b="1">
                          <a:solidFill>
                            <a:srgbClr val="365F91"/>
                          </a:solidFill>
                          <a:latin typeface="Calibri"/>
                          <a:ea typeface="Calibri"/>
                          <a:cs typeface="Times New Roman"/>
                        </a:rPr>
                        <a:t>Avoir un design moderne</a:t>
                      </a:r>
                      <a:endParaRPr lang="fr-FR" sz="1000">
                        <a:solidFill>
                          <a:srgbClr val="365F91"/>
                        </a:solidFill>
                        <a:latin typeface="Courier New"/>
                        <a:ea typeface="Calibri"/>
                        <a:cs typeface="Times New Roman"/>
                      </a:endParaRPr>
                    </a:p>
                  </a:txBody>
                  <a:tcPr marL="68580" marR="68580" marT="0" marB="0" anchor="ctr">
                    <a:lnL>
                      <a:noFill/>
                    </a:lnL>
                    <a:lnR>
                      <a:noFill/>
                    </a:lnR>
                    <a:lnT>
                      <a:noFill/>
                    </a:lnT>
                    <a:lnB>
                      <a:noFill/>
                    </a:lnB>
                  </a:tcPr>
                </a:tc>
                <a:tc>
                  <a:txBody>
                    <a:bodyPr/>
                    <a:lstStyle/>
                    <a:p>
                      <a:pPr>
                        <a:spcAft>
                          <a:spcPts val="0"/>
                        </a:spcAft>
                      </a:pPr>
                      <a:r>
                        <a:rPr lang="fr-FR" sz="1000">
                          <a:solidFill>
                            <a:srgbClr val="365F91"/>
                          </a:solidFill>
                          <a:latin typeface="Calibri"/>
                          <a:ea typeface="Calibri"/>
                          <a:cs typeface="Times New Roman"/>
                        </a:rPr>
                        <a:t>C19</a:t>
                      </a:r>
                      <a:endParaRPr lang="fr-FR" sz="1000">
                        <a:solidFill>
                          <a:srgbClr val="365F91"/>
                        </a:solidFill>
                        <a:latin typeface="Courier New"/>
                        <a:ea typeface="Calibri"/>
                        <a:cs typeface="Times New Roman"/>
                      </a:endParaRPr>
                    </a:p>
                  </a:txBody>
                  <a:tcPr marL="68580" marR="68580" marT="0" marB="0" anchor="ctr">
                    <a:lnL>
                      <a:noFill/>
                    </a:lnL>
                    <a:lnR>
                      <a:noFill/>
                    </a:lnR>
                    <a:lnT>
                      <a:noFill/>
                    </a:lnT>
                    <a:lnB>
                      <a:noFill/>
                    </a:lnB>
                  </a:tcPr>
                </a:tc>
                <a:tc>
                  <a:txBody>
                    <a:bodyPr/>
                    <a:lstStyle/>
                    <a:p>
                      <a:pPr>
                        <a:spcAft>
                          <a:spcPts val="0"/>
                        </a:spcAft>
                      </a:pPr>
                      <a:r>
                        <a:rPr lang="fr-FR" sz="1000">
                          <a:solidFill>
                            <a:srgbClr val="365F91"/>
                          </a:solidFill>
                          <a:latin typeface="Calibri"/>
                          <a:ea typeface="Calibri"/>
                          <a:cs typeface="Times New Roman"/>
                        </a:rPr>
                        <a:t>Formes harmonieuses</a:t>
                      </a:r>
                      <a:endParaRPr lang="fr-FR" sz="1000">
                        <a:solidFill>
                          <a:srgbClr val="365F91"/>
                        </a:solidFill>
                        <a:latin typeface="Courier New"/>
                        <a:ea typeface="Calibri"/>
                        <a:cs typeface="Times New Roman"/>
                      </a:endParaRPr>
                    </a:p>
                  </a:txBody>
                  <a:tcPr marL="68580" marR="68580" marT="0" marB="0" anchor="ctr">
                    <a:lnL>
                      <a:noFill/>
                    </a:lnL>
                    <a:lnR>
                      <a:noFill/>
                    </a:lnR>
                    <a:lnT>
                      <a:noFill/>
                    </a:lnT>
                    <a:lnB>
                      <a:noFill/>
                    </a:lnB>
                  </a:tcPr>
                </a:tc>
                <a:tc>
                  <a:txBody>
                    <a:bodyPr/>
                    <a:lstStyle/>
                    <a:p>
                      <a:pPr>
                        <a:spcAft>
                          <a:spcPts val="0"/>
                        </a:spcAft>
                      </a:pPr>
                      <a:endParaRPr lang="fr-FR" sz="1000">
                        <a:solidFill>
                          <a:srgbClr val="365F91"/>
                        </a:solidFill>
                        <a:latin typeface="Calibri"/>
                        <a:ea typeface="Calibri"/>
                        <a:cs typeface="Times New Roman"/>
                      </a:endParaRPr>
                    </a:p>
                  </a:txBody>
                  <a:tcPr marL="68580" marR="68580" marT="0" marB="0" anchor="ctr">
                    <a:lnL>
                      <a:noFill/>
                    </a:lnL>
                    <a:lnR>
                      <a:noFill/>
                    </a:lnR>
                    <a:lnT>
                      <a:noFill/>
                    </a:lnT>
                    <a:lnB>
                      <a:noFill/>
                    </a:lnB>
                  </a:tcPr>
                </a:tc>
                <a:tc>
                  <a:txBody>
                    <a:bodyPr/>
                    <a:lstStyle/>
                    <a:p>
                      <a:pPr algn="ctr">
                        <a:spcAft>
                          <a:spcPts val="0"/>
                        </a:spcAft>
                      </a:pPr>
                      <a:r>
                        <a:rPr lang="fr-FR" sz="1000" dirty="0">
                          <a:solidFill>
                            <a:srgbClr val="365F91"/>
                          </a:solidFill>
                          <a:latin typeface="Calibri"/>
                          <a:ea typeface="Calibri"/>
                          <a:cs typeface="Times New Roman"/>
                        </a:rPr>
                        <a:t>0</a:t>
                      </a:r>
                      <a:endParaRPr lang="fr-FR" sz="1000" dirty="0">
                        <a:solidFill>
                          <a:srgbClr val="365F91"/>
                        </a:solidFill>
                        <a:latin typeface="Courier New"/>
                        <a:ea typeface="Calibri"/>
                        <a:cs typeface="Times New Roman"/>
                      </a:endParaRPr>
                    </a:p>
                  </a:txBody>
                  <a:tcPr marL="68580" marR="68580" marT="0" marB="0" anchor="ctr">
                    <a:lnL>
                      <a:noFill/>
                    </a:lnL>
                    <a:lnR>
                      <a:noFill/>
                    </a:lnR>
                    <a:lnT>
                      <a:noFill/>
                    </a:lnT>
                    <a:lnB>
                      <a:noFill/>
                    </a:lnB>
                  </a:tcPr>
                </a:tc>
              </a:tr>
              <a:tr h="0">
                <a:tc rowSpan="2">
                  <a:txBody>
                    <a:bodyPr/>
                    <a:lstStyle/>
                    <a:p>
                      <a:pPr>
                        <a:spcAft>
                          <a:spcPts val="0"/>
                        </a:spcAft>
                      </a:pPr>
                      <a:r>
                        <a:rPr lang="fr-FR" sz="1000" b="1" dirty="0">
                          <a:solidFill>
                            <a:srgbClr val="365F91"/>
                          </a:solidFill>
                          <a:latin typeface="Calibri"/>
                          <a:ea typeface="Calibri"/>
                          <a:cs typeface="Times New Roman"/>
                        </a:rPr>
                        <a:t>Avoir une couleur agréable</a:t>
                      </a:r>
                      <a:endParaRPr lang="fr-FR" sz="1000" dirty="0">
                        <a:solidFill>
                          <a:srgbClr val="365F91"/>
                        </a:solidFill>
                        <a:latin typeface="Courier New"/>
                        <a:ea typeface="Calibri"/>
                        <a:cs typeface="Times New Roman"/>
                      </a:endParaRPr>
                    </a:p>
                  </a:txBody>
                  <a:tcPr marL="68580" marR="68580" marT="0" marB="0" anchor="ctr">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a:spcAft>
                          <a:spcPts val="0"/>
                        </a:spcAft>
                      </a:pPr>
                      <a:r>
                        <a:rPr lang="fr-FR" sz="1000">
                          <a:solidFill>
                            <a:srgbClr val="365F91"/>
                          </a:solidFill>
                          <a:latin typeface="Calibri"/>
                          <a:ea typeface="Calibri"/>
                          <a:cs typeface="Times New Roman"/>
                        </a:rPr>
                        <a:t>C20</a:t>
                      </a:r>
                      <a:endParaRPr lang="fr-FR" sz="1000">
                        <a:solidFill>
                          <a:srgbClr val="365F91"/>
                        </a:solidFill>
                        <a:latin typeface="Courier New"/>
                        <a:ea typeface="Calibri"/>
                        <a:cs typeface="Times New Roman"/>
                      </a:endParaRPr>
                    </a:p>
                  </a:txBody>
                  <a:tcPr marL="68580" marR="68580" marT="0" marB="0" anchor="ctr">
                    <a:lnL>
                      <a:noFill/>
                    </a:lnL>
                    <a:lnR>
                      <a:noFill/>
                    </a:lnR>
                    <a:lnT>
                      <a:noFill/>
                    </a:lnT>
                    <a:lnB>
                      <a:noFill/>
                    </a:lnB>
                    <a:solidFill>
                      <a:srgbClr val="D3DFEE"/>
                    </a:solidFill>
                  </a:tcPr>
                </a:tc>
                <a:tc>
                  <a:txBody>
                    <a:bodyPr/>
                    <a:lstStyle/>
                    <a:p>
                      <a:pPr>
                        <a:spcAft>
                          <a:spcPts val="0"/>
                        </a:spcAft>
                      </a:pPr>
                      <a:r>
                        <a:rPr lang="fr-FR" sz="1000">
                          <a:solidFill>
                            <a:srgbClr val="365F91"/>
                          </a:solidFill>
                          <a:latin typeface="Calibri"/>
                          <a:ea typeface="Calibri"/>
                          <a:cs typeface="Times New Roman"/>
                        </a:rPr>
                        <a:t>Coloris</a:t>
                      </a:r>
                      <a:endParaRPr lang="fr-FR" sz="1000">
                        <a:solidFill>
                          <a:srgbClr val="365F91"/>
                        </a:solidFill>
                        <a:latin typeface="Courier New"/>
                        <a:ea typeface="Calibri"/>
                        <a:cs typeface="Times New Roman"/>
                      </a:endParaRPr>
                    </a:p>
                  </a:txBody>
                  <a:tcPr marL="68580" marR="68580" marT="0" marB="0" anchor="ctr">
                    <a:lnL>
                      <a:noFill/>
                    </a:lnL>
                    <a:lnR>
                      <a:noFill/>
                    </a:lnR>
                    <a:lnT>
                      <a:noFill/>
                    </a:lnT>
                    <a:lnB>
                      <a:noFill/>
                    </a:lnB>
                    <a:solidFill>
                      <a:srgbClr val="D3DFEE"/>
                    </a:solidFill>
                  </a:tcPr>
                </a:tc>
                <a:tc>
                  <a:txBody>
                    <a:bodyPr/>
                    <a:lstStyle/>
                    <a:p>
                      <a:pPr>
                        <a:spcAft>
                          <a:spcPts val="0"/>
                        </a:spcAft>
                      </a:pPr>
                      <a:r>
                        <a:rPr lang="fr-FR" sz="1000">
                          <a:solidFill>
                            <a:srgbClr val="365F91"/>
                          </a:solidFill>
                          <a:latin typeface="Calibri"/>
                          <a:ea typeface="Calibri"/>
                          <a:cs typeface="Times New Roman"/>
                        </a:rPr>
                        <a:t>Agréable</a:t>
                      </a:r>
                      <a:endParaRPr lang="fr-FR" sz="1000">
                        <a:solidFill>
                          <a:srgbClr val="365F91"/>
                        </a:solidFill>
                        <a:latin typeface="Courier New"/>
                        <a:ea typeface="Calibri"/>
                        <a:cs typeface="Times New Roman"/>
                      </a:endParaRPr>
                    </a:p>
                  </a:txBody>
                  <a:tcPr marL="68580" marR="68580" marT="0" marB="0" anchor="ctr">
                    <a:lnL>
                      <a:noFill/>
                    </a:lnL>
                    <a:lnR>
                      <a:noFill/>
                    </a:lnR>
                    <a:lnT>
                      <a:noFill/>
                    </a:lnT>
                    <a:lnB>
                      <a:noFill/>
                    </a:lnB>
                    <a:solidFill>
                      <a:srgbClr val="D3DFEE"/>
                    </a:solidFill>
                  </a:tcPr>
                </a:tc>
                <a:tc>
                  <a:txBody>
                    <a:bodyPr/>
                    <a:lstStyle/>
                    <a:p>
                      <a:pPr algn="ctr">
                        <a:spcAft>
                          <a:spcPts val="0"/>
                        </a:spcAft>
                      </a:pPr>
                      <a:r>
                        <a:rPr lang="fr-FR" sz="1000" dirty="0">
                          <a:solidFill>
                            <a:srgbClr val="365F91"/>
                          </a:solidFill>
                          <a:latin typeface="Calibri"/>
                          <a:ea typeface="Calibri"/>
                          <a:cs typeface="Times New Roman"/>
                        </a:rPr>
                        <a:t>2</a:t>
                      </a:r>
                      <a:endParaRPr lang="fr-FR" sz="1000" dirty="0">
                        <a:solidFill>
                          <a:srgbClr val="365F91"/>
                        </a:solidFill>
                        <a:latin typeface="Courier New"/>
                        <a:ea typeface="Calibri"/>
                        <a:cs typeface="Times New Roman"/>
                      </a:endParaRPr>
                    </a:p>
                  </a:txBody>
                  <a:tcPr marL="68580" marR="68580" marT="0" marB="0" anchor="ctr">
                    <a:lnL>
                      <a:noFill/>
                    </a:lnL>
                    <a:lnR>
                      <a:noFill/>
                    </a:lnR>
                    <a:lnT>
                      <a:noFill/>
                    </a:lnT>
                    <a:lnB>
                      <a:noFill/>
                    </a:lnB>
                    <a:solidFill>
                      <a:srgbClr val="D3DFEE"/>
                    </a:solidFill>
                  </a:tcPr>
                </a:tc>
              </a:tr>
              <a:tr h="0">
                <a:tc vMerge="1">
                  <a:txBody>
                    <a:bodyPr/>
                    <a:lstStyle/>
                    <a:p>
                      <a:pPr>
                        <a:spcAft>
                          <a:spcPts val="0"/>
                        </a:spcAft>
                      </a:pPr>
                      <a:endParaRPr lang="fr-FR" sz="1000" dirty="0">
                        <a:solidFill>
                          <a:srgbClr val="365F91"/>
                        </a:solidFill>
                        <a:latin typeface="Courier New"/>
                        <a:ea typeface="Calibri"/>
                        <a:cs typeface="Times New Roman"/>
                      </a:endParaRPr>
                    </a:p>
                  </a:txBody>
                  <a:tcPr marL="68580" marR="68580" marT="0" marB="0" anchor="ctr">
                    <a:lnL>
                      <a:noFill/>
                    </a:lnL>
                    <a:lnR>
                      <a:noFill/>
                    </a:lnR>
                    <a:lnT>
                      <a:noFill/>
                    </a:lnT>
                    <a:lnB w="12700" cap="flat" cmpd="sng" algn="ctr">
                      <a:solidFill>
                        <a:srgbClr val="4F81BD"/>
                      </a:solidFill>
                      <a:prstDash val="solid"/>
                      <a:round/>
                      <a:headEnd type="none" w="med" len="med"/>
                      <a:tailEnd type="none" w="med" len="med"/>
                    </a:lnB>
                  </a:tcPr>
                </a:tc>
                <a:tc>
                  <a:txBody>
                    <a:bodyPr/>
                    <a:lstStyle/>
                    <a:p>
                      <a:pPr>
                        <a:spcAft>
                          <a:spcPts val="0"/>
                        </a:spcAft>
                      </a:pPr>
                      <a:r>
                        <a:rPr lang="fr-FR" sz="1000">
                          <a:solidFill>
                            <a:srgbClr val="365F91"/>
                          </a:solidFill>
                          <a:latin typeface="Calibri"/>
                          <a:ea typeface="Calibri"/>
                          <a:cs typeface="Times New Roman"/>
                        </a:rPr>
                        <a:t>C21</a:t>
                      </a:r>
                      <a:endParaRPr lang="fr-FR" sz="1000">
                        <a:solidFill>
                          <a:srgbClr val="365F91"/>
                        </a:solidFill>
                        <a:latin typeface="Courier New"/>
                        <a:ea typeface="Calibri"/>
                        <a:cs typeface="Times New Roman"/>
                      </a:endParaRPr>
                    </a:p>
                  </a:txBody>
                  <a:tcPr marL="68580" marR="68580" marT="0" marB="0" anchor="ctr">
                    <a:lnL>
                      <a:noFill/>
                    </a:lnL>
                    <a:lnR>
                      <a:noFill/>
                    </a:lnR>
                    <a:lnT>
                      <a:noFill/>
                    </a:lnT>
                    <a:lnB w="12700" cap="flat" cmpd="sng" algn="ctr">
                      <a:solidFill>
                        <a:srgbClr val="4F81BD"/>
                      </a:solidFill>
                      <a:prstDash val="solid"/>
                      <a:round/>
                      <a:headEnd type="none" w="med" len="med"/>
                      <a:tailEnd type="none" w="med" len="med"/>
                    </a:lnB>
                  </a:tcPr>
                </a:tc>
                <a:tc>
                  <a:txBody>
                    <a:bodyPr/>
                    <a:lstStyle/>
                    <a:p>
                      <a:pPr>
                        <a:spcAft>
                          <a:spcPts val="0"/>
                        </a:spcAft>
                      </a:pPr>
                      <a:r>
                        <a:rPr lang="fr-FR" sz="1000">
                          <a:solidFill>
                            <a:srgbClr val="365F91"/>
                          </a:solidFill>
                          <a:latin typeface="Calibri"/>
                          <a:ea typeface="Calibri"/>
                          <a:cs typeface="Times New Roman"/>
                        </a:rPr>
                        <a:t>Nombre couleurs</a:t>
                      </a:r>
                      <a:endParaRPr lang="fr-FR" sz="1000">
                        <a:solidFill>
                          <a:srgbClr val="365F91"/>
                        </a:solidFill>
                        <a:latin typeface="Courier New"/>
                        <a:ea typeface="Calibri"/>
                        <a:cs typeface="Times New Roman"/>
                      </a:endParaRPr>
                    </a:p>
                  </a:txBody>
                  <a:tcPr marL="68580" marR="68580" marT="0" marB="0" anchor="ctr">
                    <a:lnL>
                      <a:noFill/>
                    </a:lnL>
                    <a:lnR>
                      <a:noFill/>
                    </a:lnR>
                    <a:lnT>
                      <a:noFill/>
                    </a:lnT>
                    <a:lnB w="12700" cap="flat" cmpd="sng" algn="ctr">
                      <a:solidFill>
                        <a:srgbClr val="4F81BD"/>
                      </a:solidFill>
                      <a:prstDash val="solid"/>
                      <a:round/>
                      <a:headEnd type="none" w="med" len="med"/>
                      <a:tailEnd type="none" w="med" len="med"/>
                    </a:lnB>
                  </a:tcPr>
                </a:tc>
                <a:tc>
                  <a:txBody>
                    <a:bodyPr/>
                    <a:lstStyle/>
                    <a:p>
                      <a:pPr>
                        <a:spcAft>
                          <a:spcPts val="0"/>
                        </a:spcAft>
                      </a:pPr>
                      <a:r>
                        <a:rPr lang="fr-FR" sz="1000">
                          <a:solidFill>
                            <a:srgbClr val="365F91"/>
                          </a:solidFill>
                          <a:latin typeface="Calibri"/>
                          <a:ea typeface="Calibri"/>
                          <a:cs typeface="Times New Roman"/>
                        </a:rPr>
                        <a:t>3</a:t>
                      </a:r>
                      <a:endParaRPr lang="fr-FR" sz="1000">
                        <a:solidFill>
                          <a:srgbClr val="365F91"/>
                        </a:solidFill>
                        <a:latin typeface="Courier New"/>
                        <a:ea typeface="Calibri"/>
                        <a:cs typeface="Times New Roman"/>
                      </a:endParaRPr>
                    </a:p>
                  </a:txBody>
                  <a:tcPr marL="68580" marR="68580" marT="0" marB="0" anchor="ctr">
                    <a:lnL>
                      <a:noFill/>
                    </a:lnL>
                    <a:lnR>
                      <a:noFill/>
                    </a:lnR>
                    <a:lnT>
                      <a:noFill/>
                    </a:lnT>
                    <a:lnB w="12700" cap="flat" cmpd="sng" algn="ctr">
                      <a:solidFill>
                        <a:srgbClr val="4F81BD"/>
                      </a:solidFill>
                      <a:prstDash val="solid"/>
                      <a:round/>
                      <a:headEnd type="none" w="med" len="med"/>
                      <a:tailEnd type="none" w="med" len="med"/>
                    </a:lnB>
                  </a:tcPr>
                </a:tc>
                <a:tc>
                  <a:txBody>
                    <a:bodyPr/>
                    <a:lstStyle/>
                    <a:p>
                      <a:pPr algn="ctr">
                        <a:spcAft>
                          <a:spcPts val="0"/>
                        </a:spcAft>
                      </a:pPr>
                      <a:r>
                        <a:rPr lang="fr-FR" sz="1000" dirty="0">
                          <a:solidFill>
                            <a:srgbClr val="365F91"/>
                          </a:solidFill>
                          <a:latin typeface="Calibri"/>
                          <a:ea typeface="Calibri"/>
                          <a:cs typeface="Times New Roman"/>
                        </a:rPr>
                        <a:t>0</a:t>
                      </a:r>
                      <a:endParaRPr lang="fr-FR" sz="1000" dirty="0">
                        <a:solidFill>
                          <a:srgbClr val="365F91"/>
                        </a:solidFill>
                        <a:latin typeface="Courier New"/>
                        <a:ea typeface="Calibri"/>
                        <a:cs typeface="Times New Roman"/>
                      </a:endParaRPr>
                    </a:p>
                  </a:txBody>
                  <a:tcPr marL="68580" marR="68580" marT="0" marB="0" anchor="ctr">
                    <a:lnL>
                      <a:noFill/>
                    </a:lnL>
                    <a:lnR>
                      <a:noFill/>
                    </a:lnR>
                    <a:lnT>
                      <a:noFill/>
                    </a:lnT>
                    <a:lnB w="12700" cap="flat" cmpd="sng" algn="ctr">
                      <a:solidFill>
                        <a:srgbClr val="4F81BD"/>
                      </a:solidFill>
                      <a:prstDash val="solid"/>
                      <a:round/>
                      <a:headEnd type="none" w="med" len="med"/>
                      <a:tailEnd type="none" w="med" len="med"/>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Présentation interne de la DAE</a:t>
            </a:r>
            <a:endParaRPr lang="fr-FR" dirty="0"/>
          </a:p>
        </p:txBody>
      </p:sp>
      <p:sp>
        <p:nvSpPr>
          <p:cNvPr id="3" name="Espace réservé du numéro de diapositive 2"/>
          <p:cNvSpPr>
            <a:spLocks noGrp="1"/>
          </p:cNvSpPr>
          <p:nvPr>
            <p:ph type="sldNum" sz="quarter" idx="12"/>
          </p:nvPr>
        </p:nvSpPr>
        <p:spPr/>
        <p:txBody>
          <a:bodyPr/>
          <a:lstStyle/>
          <a:p>
            <a:pPr algn="r"/>
            <a:fld id="{256D3EEF-DE4E-429D-8EC4-DDC531AFF587}" type="slidenum">
              <a:rPr kumimoji="0" lang="fr-FR" sz="1000" smtClean="0"/>
              <a:pPr algn="r"/>
              <a:t>12</a:t>
            </a:fld>
            <a:endParaRPr kumimoji="0" lang="fr-FR"/>
          </a:p>
        </p:txBody>
      </p:sp>
      <p:sp>
        <p:nvSpPr>
          <p:cNvPr id="5" name="ZoneTexte 4">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 xmlns:p14="http://schemas.microsoft.com/office/powerpoint/2010/main" val="38342109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sz="quarter" idx="15"/>
          </p:nvPr>
        </p:nvSpPr>
        <p:spPr/>
        <p:txBody>
          <a:bodyPr/>
          <a:lstStyle/>
          <a:p>
            <a:endParaRPr lang="fr-FR" dirty="0"/>
          </a:p>
        </p:txBody>
      </p:sp>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13</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interne de la </a:t>
            </a:r>
            <a:r>
              <a:rPr lang="fr-FR" dirty="0" smtClean="0"/>
              <a:t>DAE</a:t>
            </a:r>
          </a:p>
          <a:p>
            <a:r>
              <a:rPr lang="fr-FR" dirty="0" smtClean="0"/>
              <a:t>Moto réducteur</a:t>
            </a:r>
          </a:p>
        </p:txBody>
      </p:sp>
      <p:sp>
        <p:nvSpPr>
          <p:cNvPr id="7" name="ZoneTexte 6">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pic>
        <p:nvPicPr>
          <p:cNvPr id="47106" name="Picture 2" descr="moteurecla"/>
          <p:cNvPicPr>
            <a:picLocks noChangeAspect="1" noChangeArrowheads="1"/>
          </p:cNvPicPr>
          <p:nvPr/>
        </p:nvPicPr>
        <p:blipFill>
          <a:blip r:embed="rId3"/>
          <a:srcRect/>
          <a:stretch>
            <a:fillRect/>
          </a:stretch>
        </p:blipFill>
        <p:spPr bwMode="auto">
          <a:xfrm>
            <a:off x="357158" y="1428736"/>
            <a:ext cx="3643337" cy="2239600"/>
          </a:xfrm>
          <a:prstGeom prst="rect">
            <a:avLst/>
          </a:prstGeom>
          <a:noFill/>
          <a:ln w="9525">
            <a:noFill/>
            <a:miter lim="800000"/>
            <a:headEnd/>
            <a:tailEnd/>
          </a:ln>
        </p:spPr>
      </p:pic>
      <p:pic>
        <p:nvPicPr>
          <p:cNvPr id="48130" name="Picture 2"/>
          <p:cNvPicPr>
            <a:picLocks noChangeAspect="1" noChangeArrowheads="1"/>
          </p:cNvPicPr>
          <p:nvPr/>
        </p:nvPicPr>
        <p:blipFill>
          <a:blip r:embed="rId4"/>
          <a:srcRect/>
          <a:stretch>
            <a:fillRect/>
          </a:stretch>
        </p:blipFill>
        <p:spPr bwMode="auto">
          <a:xfrm>
            <a:off x="0" y="4500570"/>
            <a:ext cx="3805479" cy="1857364"/>
          </a:xfrm>
          <a:prstGeom prst="rect">
            <a:avLst/>
          </a:prstGeom>
          <a:noFill/>
          <a:ln w="9525">
            <a:noFill/>
            <a:miter lim="800000"/>
            <a:headEnd/>
            <a:tailEnd/>
          </a:ln>
          <a:effectLst/>
        </p:spPr>
      </p:pic>
      <p:pic>
        <p:nvPicPr>
          <p:cNvPr id="48131" name="Picture 3" descr="courbe_moteur"/>
          <p:cNvPicPr>
            <a:picLocks noChangeAspect="1" noChangeArrowheads="1"/>
          </p:cNvPicPr>
          <p:nvPr/>
        </p:nvPicPr>
        <p:blipFill>
          <a:blip r:embed="rId5" cstate="print"/>
          <a:srcRect/>
          <a:stretch>
            <a:fillRect/>
          </a:stretch>
        </p:blipFill>
        <p:spPr bwMode="auto">
          <a:xfrm>
            <a:off x="4429124" y="1000108"/>
            <a:ext cx="3703788" cy="5286221"/>
          </a:xfrm>
          <a:prstGeom prst="rect">
            <a:avLst/>
          </a:prstGeom>
          <a:noFill/>
          <a:ln w="9525">
            <a:noFill/>
            <a:miter lim="800000"/>
            <a:headEnd/>
            <a:tailEnd/>
          </a:ln>
        </p:spPr>
      </p:pic>
    </p:spTree>
    <p:extLst>
      <p:ext uri="{BB962C8B-B14F-4D97-AF65-F5344CB8AC3E}">
        <p14:creationId xmlns="" xmlns:p14="http://schemas.microsoft.com/office/powerpoint/2010/main" val="7466809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sz="quarter" idx="15"/>
          </p:nvPr>
        </p:nvSpPr>
        <p:spPr/>
        <p:txBody>
          <a:bodyPr/>
          <a:lstStyle/>
          <a:p>
            <a:endParaRPr lang="fr-FR" dirty="0"/>
          </a:p>
        </p:txBody>
      </p:sp>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14</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interne de la </a:t>
            </a:r>
            <a:r>
              <a:rPr lang="fr-FR" dirty="0" smtClean="0"/>
              <a:t>DAE</a:t>
            </a:r>
          </a:p>
          <a:p>
            <a:r>
              <a:rPr lang="fr-FR" dirty="0" smtClean="0"/>
              <a:t>Roue libre</a:t>
            </a:r>
          </a:p>
        </p:txBody>
      </p:sp>
      <p:sp>
        <p:nvSpPr>
          <p:cNvPr id="7" name="ZoneTexte 6">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grpSp>
        <p:nvGrpSpPr>
          <p:cNvPr id="47109" name="Group 5"/>
          <p:cNvGrpSpPr>
            <a:grpSpLocks noChangeAspect="1"/>
          </p:cNvGrpSpPr>
          <p:nvPr/>
        </p:nvGrpSpPr>
        <p:grpSpPr bwMode="auto">
          <a:xfrm>
            <a:off x="357158" y="1214422"/>
            <a:ext cx="3941284" cy="5040000"/>
            <a:chOff x="1759" y="2818"/>
            <a:chExt cx="9095" cy="12852"/>
          </a:xfrm>
        </p:grpSpPr>
        <p:pic>
          <p:nvPicPr>
            <p:cNvPr id="47110" name="Picture 6"/>
            <p:cNvPicPr>
              <a:picLocks noChangeAspect="1" noChangeArrowheads="1"/>
            </p:cNvPicPr>
            <p:nvPr/>
          </p:nvPicPr>
          <p:blipFill>
            <a:blip r:embed="rId3"/>
            <a:srcRect/>
            <a:stretch>
              <a:fillRect/>
            </a:stretch>
          </p:blipFill>
          <p:spPr bwMode="auto">
            <a:xfrm>
              <a:off x="1759" y="2818"/>
              <a:ext cx="9064" cy="6231"/>
            </a:xfrm>
            <a:prstGeom prst="rect">
              <a:avLst/>
            </a:prstGeom>
            <a:noFill/>
            <a:ln w="9525">
              <a:noFill/>
              <a:miter lim="800000"/>
              <a:headEnd/>
              <a:tailEnd/>
            </a:ln>
          </p:spPr>
        </p:pic>
        <p:pic>
          <p:nvPicPr>
            <p:cNvPr id="47111" name="Picture 7"/>
            <p:cNvPicPr>
              <a:picLocks noChangeAspect="1" noChangeArrowheads="1"/>
            </p:cNvPicPr>
            <p:nvPr/>
          </p:nvPicPr>
          <p:blipFill>
            <a:blip r:embed="rId4"/>
            <a:srcRect/>
            <a:stretch>
              <a:fillRect/>
            </a:stretch>
          </p:blipFill>
          <p:spPr bwMode="auto">
            <a:xfrm>
              <a:off x="1790" y="9439"/>
              <a:ext cx="9064" cy="6231"/>
            </a:xfrm>
            <a:prstGeom prst="rect">
              <a:avLst/>
            </a:prstGeom>
            <a:noFill/>
            <a:ln w="9525">
              <a:noFill/>
              <a:miter lim="800000"/>
              <a:headEnd/>
              <a:tailEnd/>
            </a:ln>
          </p:spPr>
        </p:pic>
      </p:grpSp>
      <p:grpSp>
        <p:nvGrpSpPr>
          <p:cNvPr id="47112" name="Group 8"/>
          <p:cNvGrpSpPr>
            <a:grpSpLocks noChangeAspect="1"/>
          </p:cNvGrpSpPr>
          <p:nvPr/>
        </p:nvGrpSpPr>
        <p:grpSpPr bwMode="auto">
          <a:xfrm>
            <a:off x="4429124" y="1214422"/>
            <a:ext cx="3560998" cy="5040000"/>
            <a:chOff x="1453" y="2420"/>
            <a:chExt cx="9064" cy="12830"/>
          </a:xfrm>
        </p:grpSpPr>
        <p:pic>
          <p:nvPicPr>
            <p:cNvPr id="47113" name="Picture 9"/>
            <p:cNvPicPr>
              <a:picLocks noChangeAspect="1" noChangeArrowheads="1"/>
            </p:cNvPicPr>
            <p:nvPr/>
          </p:nvPicPr>
          <p:blipFill>
            <a:blip r:embed="rId5"/>
            <a:srcRect/>
            <a:stretch>
              <a:fillRect/>
            </a:stretch>
          </p:blipFill>
          <p:spPr bwMode="auto">
            <a:xfrm>
              <a:off x="1453" y="9019"/>
              <a:ext cx="9064" cy="6231"/>
            </a:xfrm>
            <a:prstGeom prst="rect">
              <a:avLst/>
            </a:prstGeom>
            <a:noFill/>
            <a:ln w="9525">
              <a:noFill/>
              <a:miter lim="800000"/>
              <a:headEnd/>
              <a:tailEnd/>
            </a:ln>
          </p:spPr>
        </p:pic>
        <p:pic>
          <p:nvPicPr>
            <p:cNvPr id="47114" name="Picture 10"/>
            <p:cNvPicPr>
              <a:picLocks noChangeAspect="1" noChangeArrowheads="1"/>
            </p:cNvPicPr>
            <p:nvPr/>
          </p:nvPicPr>
          <p:blipFill>
            <a:blip r:embed="rId6"/>
            <a:srcRect/>
            <a:stretch>
              <a:fillRect/>
            </a:stretch>
          </p:blipFill>
          <p:spPr bwMode="auto">
            <a:xfrm>
              <a:off x="1453" y="2420"/>
              <a:ext cx="9064" cy="6231"/>
            </a:xfrm>
            <a:prstGeom prst="rect">
              <a:avLst/>
            </a:prstGeom>
            <a:noFill/>
            <a:ln w="9525">
              <a:noFill/>
              <a:miter lim="800000"/>
              <a:headEnd/>
              <a:tailEnd/>
            </a:ln>
          </p:spPr>
        </p:pic>
      </p:grpSp>
    </p:spTree>
    <p:extLst>
      <p:ext uri="{BB962C8B-B14F-4D97-AF65-F5344CB8AC3E}">
        <p14:creationId xmlns="" xmlns:p14="http://schemas.microsoft.com/office/powerpoint/2010/main" val="7466809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sz="quarter" idx="15"/>
          </p:nvPr>
        </p:nvSpPr>
        <p:spPr/>
        <p:txBody>
          <a:bodyPr>
            <a:normAutofit fontScale="62500" lnSpcReduction="20000"/>
          </a:bodyPr>
          <a:lstStyle/>
          <a:p>
            <a:r>
              <a:rPr smtClean="0"/>
              <a:t>Le capteur de vitesse est constitué :</a:t>
            </a:r>
          </a:p>
          <a:p>
            <a:pPr lvl="1"/>
            <a:r>
              <a:rPr smtClean="0"/>
              <a:t>D’un disque lié à l’arbre de sortie du réducteur dans lequel sont découpées n encoches (voir figure ci-dessus).</a:t>
            </a:r>
          </a:p>
          <a:p>
            <a:pPr lvl="1"/>
            <a:r>
              <a:rPr smtClean="0"/>
              <a:t>D’un détecteur optoélectronique à fourche  lié au bâti positionné comme indiqué dans la figure.</a:t>
            </a:r>
          </a:p>
          <a:p>
            <a:pPr lvl="1"/>
            <a:r>
              <a:rPr smtClean="0"/>
              <a:t>D’un circuit de mise en forme de l’information.</a:t>
            </a:r>
          </a:p>
          <a:p>
            <a:pPr lvl="1"/>
            <a:r>
              <a:rPr smtClean="0"/>
              <a:t>D’un convertisseur fréquence-tension.</a:t>
            </a:r>
          </a:p>
          <a:p>
            <a:endParaRPr smtClean="0"/>
          </a:p>
          <a:p>
            <a:r>
              <a:rPr smtClean="0"/>
              <a:t>Le détecteur optoélectronique est constitué d’une photodiode et d’un phototransistor.</a:t>
            </a:r>
          </a:p>
          <a:p>
            <a:r>
              <a:rPr smtClean="0"/>
              <a:t>Lorsque le disque vient masquer la lumière émise par la photodiode, le phototransistor est bloqué. Il est au contraire saturé (On note Vsat sa tension de saturation) lorsqu’une encoche du disque laisse passer la lumière émise par la photodiode.</a:t>
            </a:r>
          </a:p>
          <a:p>
            <a:r>
              <a:rPr smtClean="0"/>
              <a:t>Le circuit de mise en forme permet de générer le signal rectangulaire dont la fréquence porte l’information vitesse recherchée.</a:t>
            </a:r>
          </a:p>
          <a:p>
            <a:r>
              <a:rPr smtClean="0"/>
              <a:t>Ce signal e(t) est présenté à l’entrée du convertisseur fréquence-tension qui permet alors d’obtenir l’information vitesse sous forme d’une tension.</a:t>
            </a:r>
          </a:p>
          <a:p>
            <a:pPr>
              <a:buNone/>
            </a:pPr>
            <a:endParaRPr smtClean="0"/>
          </a:p>
          <a:p>
            <a:r>
              <a:rPr smtClean="0"/>
              <a:t>Données numériques :</a:t>
            </a:r>
          </a:p>
          <a:p>
            <a:pPr lvl="1"/>
            <a:r>
              <a:rPr smtClean="0"/>
              <a:t>nombre d’encoches du disque : n=72</a:t>
            </a:r>
          </a:p>
          <a:p>
            <a:pPr lvl="1"/>
            <a:r>
              <a:rPr smtClean="0"/>
              <a:t>rapport de réduction du réducteur : k=25</a:t>
            </a:r>
          </a:p>
          <a:p>
            <a:pPr lvl="1"/>
            <a:r>
              <a:rPr smtClean="0"/>
              <a:t>Diamètre  des roues : d=30cm</a:t>
            </a:r>
          </a:p>
          <a:p>
            <a:pPr lvl="1"/>
            <a:r>
              <a:rPr smtClean="0"/>
              <a:t>Plage de réglage de la vitesse moteur : de 200 à 4000 tr/min</a:t>
            </a:r>
          </a:p>
          <a:p>
            <a:endParaRPr lang="fr-FR" dirty="0"/>
          </a:p>
        </p:txBody>
      </p:sp>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15</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interne de la </a:t>
            </a:r>
            <a:r>
              <a:rPr lang="fr-FR" dirty="0" smtClean="0"/>
              <a:t>DAE</a:t>
            </a:r>
          </a:p>
          <a:p>
            <a:r>
              <a:rPr lang="fr-FR" dirty="0" smtClean="0"/>
              <a:t>Capteur de vitesse</a:t>
            </a:r>
          </a:p>
        </p:txBody>
      </p:sp>
      <p:sp>
        <p:nvSpPr>
          <p:cNvPr id="7" name="ZoneTexte 6">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pic>
        <p:nvPicPr>
          <p:cNvPr id="49156" name="Picture 4"/>
          <p:cNvPicPr>
            <a:picLocks noChangeAspect="1" noChangeArrowheads="1"/>
          </p:cNvPicPr>
          <p:nvPr/>
        </p:nvPicPr>
        <p:blipFill>
          <a:blip r:embed="rId3"/>
          <a:srcRect/>
          <a:stretch>
            <a:fillRect/>
          </a:stretch>
        </p:blipFill>
        <p:spPr bwMode="auto">
          <a:xfrm>
            <a:off x="4929190" y="4429132"/>
            <a:ext cx="3219446" cy="2139681"/>
          </a:xfrm>
          <a:prstGeom prst="rect">
            <a:avLst/>
          </a:prstGeom>
          <a:noFill/>
          <a:ln w="9525">
            <a:noFill/>
            <a:miter lim="800000"/>
            <a:headEnd/>
            <a:tailEnd/>
          </a:ln>
          <a:effectLst/>
        </p:spPr>
      </p:pic>
    </p:spTree>
    <p:extLst>
      <p:ext uri="{BB962C8B-B14F-4D97-AF65-F5344CB8AC3E}">
        <p14:creationId xmlns="" xmlns:p14="http://schemas.microsoft.com/office/powerpoint/2010/main" val="7466809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p:txBody>
          <a:bodyPr/>
          <a:lstStyle/>
          <a:p>
            <a:r>
              <a:rPr lang="fr-FR" dirty="0"/>
              <a:t>Présentation du logiciel d’acquisition</a:t>
            </a:r>
            <a:br>
              <a:rPr lang="fr-FR" dirty="0"/>
            </a:br>
            <a:endParaRPr lang="fr-FR" dirty="0"/>
          </a:p>
        </p:txBody>
      </p:sp>
      <p:sp>
        <p:nvSpPr>
          <p:cNvPr id="3" name="Espace réservé du numéro de diapositive 2"/>
          <p:cNvSpPr>
            <a:spLocks noGrp="1"/>
          </p:cNvSpPr>
          <p:nvPr>
            <p:ph type="sldNum" sz="quarter" idx="12"/>
          </p:nvPr>
        </p:nvSpPr>
        <p:spPr/>
        <p:txBody>
          <a:bodyPr/>
          <a:lstStyle/>
          <a:p>
            <a:fld id="{256D3EEF-DE4E-429D-8EC4-DDC531AFF587}" type="slidenum">
              <a:rPr lang="fr-FR" smtClean="0"/>
              <a:pPr/>
              <a:t>16</a:t>
            </a:fld>
            <a:endParaRPr lang="fr-FR" dirty="0"/>
          </a:p>
        </p:txBody>
      </p:sp>
      <p:sp>
        <p:nvSpPr>
          <p:cNvPr id="7" name="ZoneTexte 6">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 xmlns:p14="http://schemas.microsoft.com/office/powerpoint/2010/main" val="37711985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a:xfrm>
            <a:off x="304800" y="980728"/>
            <a:ext cx="4410076" cy="5734420"/>
          </a:xfrm>
        </p:spPr>
        <p:txBody>
          <a:bodyPr>
            <a:normAutofit/>
          </a:bodyPr>
          <a:lstStyle/>
          <a:p>
            <a:pPr lvl="0"/>
            <a:r>
              <a:rPr lang="fr-FR" dirty="0"/>
              <a:t>Pour </a:t>
            </a:r>
            <a:r>
              <a:rPr lang="fr-FR" b="1" dirty="0"/>
              <a:t>démarrer le </a:t>
            </a:r>
            <a:r>
              <a:rPr lang="fr-FR" b="1" dirty="0" smtClean="0"/>
              <a:t>logiciel</a:t>
            </a:r>
            <a:endParaRPr lang="fr-FR" dirty="0" smtClean="0"/>
          </a:p>
          <a:p>
            <a:pPr lvl="1"/>
            <a:r>
              <a:rPr lang="fr-FR" dirty="0" smtClean="0"/>
              <a:t>Sur le Bureau, ouvrir le logiciel Chariot de golf.</a:t>
            </a:r>
            <a:endParaRPr lang="fr-FR" b="1" dirty="0" smtClean="0"/>
          </a:p>
          <a:p>
            <a:r>
              <a:rPr lang="fr-FR" dirty="0" smtClean="0"/>
              <a:t>Pour </a:t>
            </a:r>
            <a:r>
              <a:rPr lang="fr-FR" b="1" dirty="0" smtClean="0"/>
              <a:t>démarrer une mesure</a:t>
            </a:r>
          </a:p>
          <a:p>
            <a:pPr lvl="1"/>
            <a:r>
              <a:rPr b="1" smtClean="0"/>
              <a:t>Brancher le câble USB</a:t>
            </a:r>
            <a:endParaRPr lang="fr-FR" b="1" dirty="0" smtClean="0"/>
          </a:p>
          <a:p>
            <a:pPr lvl="1"/>
            <a:r>
              <a:rPr lang="fr-FR" b="1" dirty="0" smtClean="0"/>
              <a:t>Sur </a:t>
            </a:r>
            <a:r>
              <a:rPr lang="fr-FR" b="1" dirty="0"/>
              <a:t>l’ordinateur</a:t>
            </a:r>
            <a:r>
              <a:rPr lang="fr-FR" dirty="0"/>
              <a:t>, cliquer sur le menu Mesures ou l’icône Mesures .</a:t>
            </a:r>
          </a:p>
          <a:p>
            <a:pPr lvl="1"/>
            <a:r>
              <a:rPr lang="fr-FR" b="1" dirty="0"/>
              <a:t>Sur l’ordinateur</a:t>
            </a:r>
            <a:r>
              <a:rPr lang="fr-FR" dirty="0"/>
              <a:t>, dans la fenêtre cliquer sur le bouton </a:t>
            </a:r>
            <a:r>
              <a:rPr lang="fr-FR" b="1" dirty="0" smtClean="0"/>
              <a:t>Démarrer</a:t>
            </a:r>
            <a:endParaRPr lang="fr-FR" b="1" dirty="0"/>
          </a:p>
          <a:p>
            <a:pPr lvl="1"/>
            <a:r>
              <a:rPr lang="fr-FR" b="1" dirty="0"/>
              <a:t>Sur le </a:t>
            </a:r>
            <a:r>
              <a:rPr lang="fr-FR" b="1" dirty="0" smtClean="0"/>
              <a:t>chariot,</a:t>
            </a:r>
            <a:r>
              <a:rPr lang="fr-FR" dirty="0" smtClean="0"/>
              <a:t> actionner les boutons permettant le démarrage du chariot.</a:t>
            </a:r>
            <a:endParaRPr lang="fr-FR" dirty="0"/>
          </a:p>
          <a:p>
            <a:pPr lvl="1"/>
            <a:r>
              <a:rPr lang="fr-FR" b="1" dirty="0" smtClean="0"/>
              <a:t>Sur </a:t>
            </a:r>
            <a:r>
              <a:rPr lang="fr-FR" b="1" dirty="0"/>
              <a:t>l’ordinateur</a:t>
            </a:r>
            <a:r>
              <a:rPr lang="fr-FR" dirty="0"/>
              <a:t>, </a:t>
            </a:r>
            <a:r>
              <a:rPr lang="fr-FR" dirty="0" smtClean="0"/>
              <a:t>appuyer sur Arrêt pour arrêter la mesure.</a:t>
            </a:r>
            <a:endParaRPr lang="fr-FR" dirty="0"/>
          </a:p>
          <a:p>
            <a:pPr lvl="1"/>
            <a:r>
              <a:rPr lang="fr-FR" b="1" dirty="0"/>
              <a:t>L’acquisition est terminée</a:t>
            </a:r>
            <a:r>
              <a:rPr lang="fr-FR" b="1" dirty="0" smtClean="0"/>
              <a:t>.</a:t>
            </a:r>
          </a:p>
          <a:p>
            <a:pPr lvl="1"/>
            <a:endParaRPr lang="fr-FR" dirty="0"/>
          </a:p>
          <a:p>
            <a:endParaRPr lang="fr-FR" dirty="0"/>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17</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du logiciel d’acquisition</a:t>
            </a:r>
            <a:br>
              <a:rPr lang="fr-FR" dirty="0"/>
            </a:br>
            <a:r>
              <a:rPr lang="fr-FR" dirty="0" smtClean="0"/>
              <a:t>Lancement d’une acquisition</a:t>
            </a:r>
            <a:endParaRPr lang="fr-FR" dirty="0"/>
          </a:p>
        </p:txBody>
      </p:sp>
      <p:sp>
        <p:nvSpPr>
          <p:cNvPr id="10" name="ZoneTexte 9">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pic>
        <p:nvPicPr>
          <p:cNvPr id="1027" name="Picture 3"/>
          <p:cNvPicPr>
            <a:picLocks noChangeAspect="1" noChangeArrowheads="1"/>
          </p:cNvPicPr>
          <p:nvPr/>
        </p:nvPicPr>
        <p:blipFill>
          <a:blip r:embed="rId3"/>
          <a:srcRect/>
          <a:stretch>
            <a:fillRect/>
          </a:stretch>
        </p:blipFill>
        <p:spPr bwMode="auto">
          <a:xfrm>
            <a:off x="4143372" y="928670"/>
            <a:ext cx="704850" cy="476250"/>
          </a:xfrm>
          <a:prstGeom prst="rect">
            <a:avLst/>
          </a:prstGeom>
          <a:ln>
            <a:noFill/>
          </a:ln>
          <a:effectLst>
            <a:outerShdw blurRad="292100" dist="139700" dir="2700000" algn="tl" rotWithShape="0">
              <a:srgbClr val="333333">
                <a:alpha val="65000"/>
              </a:srgbClr>
            </a:outerShdw>
          </a:effectLst>
        </p:spPr>
      </p:pic>
      <p:pic>
        <p:nvPicPr>
          <p:cNvPr id="1028" name="Picture 4"/>
          <p:cNvPicPr>
            <a:picLocks noChangeAspect="1" noChangeArrowheads="1"/>
          </p:cNvPicPr>
          <p:nvPr/>
        </p:nvPicPr>
        <p:blipFill>
          <a:blip r:embed="rId4"/>
          <a:srcRect b="56338"/>
          <a:stretch>
            <a:fillRect/>
          </a:stretch>
        </p:blipFill>
        <p:spPr bwMode="auto">
          <a:xfrm>
            <a:off x="5286380" y="1000108"/>
            <a:ext cx="2788616" cy="2214578"/>
          </a:xfrm>
          <a:prstGeom prst="rect">
            <a:avLst/>
          </a:prstGeom>
          <a:noFill/>
          <a:ln w="9525">
            <a:noFill/>
            <a:miter lim="800000"/>
            <a:headEnd/>
            <a:tailEnd/>
          </a:ln>
          <a:effectLst/>
        </p:spPr>
      </p:pic>
      <p:sp>
        <p:nvSpPr>
          <p:cNvPr id="13" name="Rectangle 12"/>
          <p:cNvSpPr/>
          <p:nvPr/>
        </p:nvSpPr>
        <p:spPr>
          <a:xfrm>
            <a:off x="5277144" y="2544036"/>
            <a:ext cx="285752" cy="28575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p:cNvSpPr txBox="1"/>
          <p:nvPr/>
        </p:nvSpPr>
        <p:spPr>
          <a:xfrm>
            <a:off x="5572132" y="2525564"/>
            <a:ext cx="1643074" cy="276999"/>
          </a:xfrm>
          <a:prstGeom prst="rect">
            <a:avLst/>
          </a:prstGeom>
          <a:noFill/>
        </p:spPr>
        <p:txBody>
          <a:bodyPr wrap="square" rtlCol="0">
            <a:spAutoFit/>
          </a:bodyPr>
          <a:lstStyle/>
          <a:p>
            <a:r>
              <a:rPr sz="1200" b="1" smtClean="0">
                <a:solidFill>
                  <a:srgbClr val="FF0000"/>
                </a:solidFill>
              </a:rPr>
              <a:t>Icône mesure</a:t>
            </a:r>
            <a:endParaRPr lang="fr-FR" sz="1200" b="1" dirty="0">
              <a:solidFill>
                <a:srgbClr val="FF0000"/>
              </a:solidFill>
            </a:endParaRPr>
          </a:p>
        </p:txBody>
      </p:sp>
      <p:sp>
        <p:nvSpPr>
          <p:cNvPr id="15" name="Rectangle 14"/>
          <p:cNvSpPr/>
          <p:nvPr/>
        </p:nvSpPr>
        <p:spPr>
          <a:xfrm>
            <a:off x="5277144" y="2804530"/>
            <a:ext cx="285752" cy="28575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p:cNvSpPr txBox="1"/>
          <p:nvPr/>
        </p:nvSpPr>
        <p:spPr>
          <a:xfrm>
            <a:off x="5572132" y="2786058"/>
            <a:ext cx="1643074" cy="276999"/>
          </a:xfrm>
          <a:prstGeom prst="rect">
            <a:avLst/>
          </a:prstGeom>
          <a:noFill/>
        </p:spPr>
        <p:txBody>
          <a:bodyPr wrap="square" rtlCol="0">
            <a:spAutoFit/>
          </a:bodyPr>
          <a:lstStyle/>
          <a:p>
            <a:r>
              <a:rPr sz="1200" b="1" smtClean="0">
                <a:solidFill>
                  <a:srgbClr val="FF0000"/>
                </a:solidFill>
              </a:rPr>
              <a:t>Icône courbes</a:t>
            </a:r>
            <a:endParaRPr lang="fr-FR" sz="1200" b="1" dirty="0">
              <a:solidFill>
                <a:srgbClr val="FF0000"/>
              </a:solidFill>
            </a:endParaRPr>
          </a:p>
        </p:txBody>
      </p:sp>
      <p:pic>
        <p:nvPicPr>
          <p:cNvPr id="1029" name="Picture 5"/>
          <p:cNvPicPr>
            <a:picLocks noChangeAspect="1" noChangeArrowheads="1"/>
          </p:cNvPicPr>
          <p:nvPr/>
        </p:nvPicPr>
        <p:blipFill>
          <a:blip r:embed="rId5"/>
          <a:srcRect/>
          <a:stretch>
            <a:fillRect/>
          </a:stretch>
        </p:blipFill>
        <p:spPr bwMode="auto">
          <a:xfrm>
            <a:off x="4857752" y="3357562"/>
            <a:ext cx="3324223" cy="808479"/>
          </a:xfrm>
          <a:prstGeom prst="rect">
            <a:avLst/>
          </a:prstGeom>
          <a:noFill/>
          <a:ln w="9525">
            <a:noFill/>
            <a:miter lim="800000"/>
            <a:headEnd/>
            <a:tailEnd/>
          </a:ln>
          <a:effectLst/>
        </p:spPr>
      </p:pic>
      <p:sp>
        <p:nvSpPr>
          <p:cNvPr id="18" name="Rectangle 17"/>
          <p:cNvSpPr/>
          <p:nvPr/>
        </p:nvSpPr>
        <p:spPr>
          <a:xfrm>
            <a:off x="5143504" y="4000504"/>
            <a:ext cx="357190" cy="1428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ZoneTexte 16"/>
          <p:cNvSpPr txBox="1"/>
          <p:nvPr/>
        </p:nvSpPr>
        <p:spPr>
          <a:xfrm>
            <a:off x="4714876" y="4500570"/>
            <a:ext cx="3500462" cy="1015663"/>
          </a:xfrm>
          <a:prstGeom prst="rect">
            <a:avLst/>
          </a:prstGeom>
          <a:noFill/>
        </p:spPr>
        <p:txBody>
          <a:bodyPr wrap="square" rtlCol="0">
            <a:spAutoFit/>
          </a:bodyPr>
          <a:lstStyle/>
          <a:p>
            <a:pPr algn="ctr"/>
            <a:r>
              <a:rPr sz="2000" b="1" smtClean="0">
                <a:solidFill>
                  <a:srgbClr val="FF0000"/>
                </a:solidFill>
              </a:rPr>
              <a:t>Attention :</a:t>
            </a:r>
          </a:p>
          <a:p>
            <a:pPr algn="ctr"/>
            <a:r>
              <a:rPr sz="2000" b="1" smtClean="0">
                <a:solidFill>
                  <a:srgbClr val="FF0000"/>
                </a:solidFill>
              </a:rPr>
              <a:t>RETENIR LE CHARIOT POUR NE PAS ARRACHER LE CABLE</a:t>
            </a:r>
            <a:endParaRPr lang="fr-FR" sz="2000" b="1" dirty="0">
              <a:solidFill>
                <a:srgbClr val="FF0000"/>
              </a:solidFill>
            </a:endParaRPr>
          </a:p>
        </p:txBody>
      </p:sp>
    </p:spTree>
    <p:extLst>
      <p:ext uri="{BB962C8B-B14F-4D97-AF65-F5344CB8AC3E}">
        <p14:creationId xmlns="" xmlns:p14="http://schemas.microsoft.com/office/powerpoint/2010/main" val="10699243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a:xfrm>
            <a:off x="304800" y="980728"/>
            <a:ext cx="8124852" cy="5267672"/>
          </a:xfrm>
        </p:spPr>
        <p:txBody>
          <a:bodyPr>
            <a:normAutofit/>
          </a:bodyPr>
          <a:lstStyle/>
          <a:p>
            <a:pPr lvl="0"/>
            <a:r>
              <a:rPr lang="fr-FR" sz="1800" dirty="0" smtClean="0"/>
              <a:t>Cliquer sur l’icône courbes</a:t>
            </a:r>
          </a:p>
          <a:p>
            <a:pPr lvl="0"/>
            <a:r>
              <a:rPr sz="1800" smtClean="0"/>
              <a:t>Le logiciel permet de mesurer</a:t>
            </a:r>
          </a:p>
          <a:p>
            <a:pPr lvl="1"/>
            <a:r>
              <a:rPr sz="1600" smtClean="0"/>
              <a:t>La tension de commande</a:t>
            </a:r>
          </a:p>
          <a:p>
            <a:pPr lvl="1"/>
            <a:r>
              <a:rPr sz="1600" smtClean="0"/>
              <a:t>L'intensité dans le moteur</a:t>
            </a:r>
          </a:p>
          <a:p>
            <a:pPr lvl="1"/>
            <a:r>
              <a:rPr sz="1600" smtClean="0"/>
              <a:t>La tension dans le moteur</a:t>
            </a:r>
          </a:p>
          <a:p>
            <a:pPr lvl="1"/>
            <a:r>
              <a:rPr sz="1600" smtClean="0"/>
              <a:t>La vitesse en sortie du moteur</a:t>
            </a:r>
          </a:p>
          <a:p>
            <a:pPr lvl="1"/>
            <a:r>
              <a:rPr sz="1600" smtClean="0"/>
              <a:t>La vitesse en sortie de la roue gauche</a:t>
            </a:r>
          </a:p>
          <a:p>
            <a:pPr lvl="1"/>
            <a:r>
              <a:rPr sz="1600" smtClean="0"/>
              <a:t>La vitesse en sortie de la roue droite</a:t>
            </a:r>
            <a:endParaRPr lang="fr-FR" sz="1600" dirty="0" smtClean="0"/>
          </a:p>
          <a:p>
            <a:pPr lvl="1"/>
            <a:endParaRPr sz="1600" smtClean="0"/>
          </a:p>
          <a:p>
            <a:r>
              <a:rPr sz="1800" smtClean="0"/>
              <a:t>Pour afficher une coube</a:t>
            </a:r>
          </a:p>
          <a:p>
            <a:pPr lvl="1"/>
            <a:r>
              <a:rPr sz="1600" smtClean="0"/>
              <a:t>Appuyer sur abscisse puis sur la grandeur voulue en bascissse</a:t>
            </a:r>
          </a:p>
          <a:p>
            <a:pPr lvl="1"/>
            <a:r>
              <a:rPr sz="1600" smtClean="0"/>
              <a:t>Appuyer sur ordonnée puis sur la (les) grandeur(s) voulue(s) en ordonnée.</a:t>
            </a:r>
            <a:endParaRPr lang="fr-FR" sz="1600" dirty="0"/>
          </a:p>
          <a:p>
            <a:endParaRPr lang="fr-FR" sz="1800" dirty="0"/>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18</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du logiciel d’acquisition</a:t>
            </a:r>
            <a:br>
              <a:rPr lang="fr-FR" dirty="0"/>
            </a:br>
            <a:r>
              <a:rPr lang="fr-FR" dirty="0" smtClean="0"/>
              <a:t>Visualisation des courbes</a:t>
            </a:r>
            <a:endParaRPr lang="fr-FR" dirty="0"/>
          </a:p>
        </p:txBody>
      </p:sp>
      <p:sp>
        <p:nvSpPr>
          <p:cNvPr id="10" name="ZoneTexte 9">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grpSp>
        <p:nvGrpSpPr>
          <p:cNvPr id="17" name="Groupe 16"/>
          <p:cNvGrpSpPr/>
          <p:nvPr/>
        </p:nvGrpSpPr>
        <p:grpSpPr>
          <a:xfrm>
            <a:off x="5572132" y="1571612"/>
            <a:ext cx="1866624" cy="1071570"/>
            <a:chOff x="5348582" y="2143116"/>
            <a:chExt cx="1866624" cy="1071570"/>
          </a:xfrm>
        </p:grpSpPr>
        <p:pic>
          <p:nvPicPr>
            <p:cNvPr id="1028" name="Picture 4"/>
            <p:cNvPicPr>
              <a:picLocks noChangeAspect="1" noChangeArrowheads="1"/>
            </p:cNvPicPr>
            <p:nvPr/>
          </p:nvPicPr>
          <p:blipFill>
            <a:blip r:embed="rId3"/>
            <a:srcRect t="22535" r="33394" b="56338"/>
            <a:stretch>
              <a:fillRect/>
            </a:stretch>
          </p:blipFill>
          <p:spPr bwMode="auto">
            <a:xfrm>
              <a:off x="5348582" y="2143116"/>
              <a:ext cx="1857388" cy="1071570"/>
            </a:xfrm>
            <a:prstGeom prst="rect">
              <a:avLst/>
            </a:prstGeom>
            <a:noFill/>
            <a:ln w="9525">
              <a:noFill/>
              <a:miter lim="800000"/>
              <a:headEnd/>
              <a:tailEnd/>
            </a:ln>
            <a:effectLst/>
          </p:spPr>
        </p:pic>
        <p:sp>
          <p:nvSpPr>
            <p:cNvPr id="15" name="Rectangle 14"/>
            <p:cNvSpPr/>
            <p:nvPr/>
          </p:nvSpPr>
          <p:spPr>
            <a:xfrm>
              <a:off x="5353344" y="2804530"/>
              <a:ext cx="285752" cy="28575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p:cNvSpPr txBox="1"/>
            <p:nvPr/>
          </p:nvSpPr>
          <p:spPr>
            <a:xfrm>
              <a:off x="5572132" y="2786058"/>
              <a:ext cx="1643074" cy="276999"/>
            </a:xfrm>
            <a:prstGeom prst="rect">
              <a:avLst/>
            </a:prstGeom>
            <a:noFill/>
          </p:spPr>
          <p:txBody>
            <a:bodyPr wrap="square" rtlCol="0">
              <a:spAutoFit/>
            </a:bodyPr>
            <a:lstStyle/>
            <a:p>
              <a:r>
                <a:rPr sz="1200" b="1" smtClean="0">
                  <a:solidFill>
                    <a:srgbClr val="FF0000"/>
                  </a:solidFill>
                </a:rPr>
                <a:t>Icône courbes</a:t>
              </a:r>
              <a:endParaRPr lang="fr-FR" sz="1200" b="1" dirty="0">
                <a:solidFill>
                  <a:srgbClr val="FF0000"/>
                </a:solidFill>
              </a:endParaRPr>
            </a:p>
          </p:txBody>
        </p:sp>
      </p:grpSp>
      <p:pic>
        <p:nvPicPr>
          <p:cNvPr id="2050" name="Picture 2"/>
          <p:cNvPicPr>
            <a:picLocks noChangeAspect="1" noChangeArrowheads="1"/>
          </p:cNvPicPr>
          <p:nvPr/>
        </p:nvPicPr>
        <p:blipFill>
          <a:blip r:embed="rId4"/>
          <a:srcRect/>
          <a:stretch>
            <a:fillRect/>
          </a:stretch>
        </p:blipFill>
        <p:spPr bwMode="auto">
          <a:xfrm>
            <a:off x="1974160" y="4714884"/>
            <a:ext cx="3597972" cy="2011928"/>
          </a:xfrm>
          <a:prstGeom prst="rect">
            <a:avLst/>
          </a:prstGeom>
          <a:noFill/>
          <a:ln w="9525">
            <a:noFill/>
            <a:miter lim="800000"/>
            <a:headEnd/>
            <a:tailEnd/>
          </a:ln>
          <a:effectLst/>
        </p:spPr>
      </p:pic>
    </p:spTree>
    <p:extLst>
      <p:ext uri="{BB962C8B-B14F-4D97-AF65-F5344CB8AC3E}">
        <p14:creationId xmlns="" xmlns:p14="http://schemas.microsoft.com/office/powerpoint/2010/main" val="10699243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3"/>
          </p:nvPr>
        </p:nvSpPr>
        <p:spPr/>
        <p:txBody>
          <a:bodyPr>
            <a:normAutofit fontScale="92500" lnSpcReduction="10000"/>
          </a:bodyPr>
          <a:lstStyle/>
          <a:p>
            <a:r>
              <a:rPr lang="fr-FR" dirty="0" smtClean="0">
                <a:hlinkClick r:id="rId2" action="ppaction://hlinksldjump"/>
              </a:rPr>
              <a:t>Présentation générale du chariot de golf</a:t>
            </a:r>
            <a:endParaRPr lang="fr-FR" dirty="0">
              <a:hlinkClick r:id="rId2" action="ppaction://hlinksldjump"/>
            </a:endParaRPr>
          </a:p>
        </p:txBody>
      </p:sp>
      <p:sp>
        <p:nvSpPr>
          <p:cNvPr id="6" name="Espace réservé du texte 5"/>
          <p:cNvSpPr>
            <a:spLocks noGrp="1"/>
          </p:cNvSpPr>
          <p:nvPr>
            <p:ph type="body" sz="quarter" idx="15"/>
          </p:nvPr>
        </p:nvSpPr>
        <p:spPr/>
        <p:txBody>
          <a:bodyPr>
            <a:normAutofit fontScale="92500" lnSpcReduction="10000"/>
          </a:bodyPr>
          <a:lstStyle/>
          <a:p>
            <a:r>
              <a:rPr lang="fr-FR" dirty="0">
                <a:hlinkClick r:id="rId3" action="ppaction://hlinksldjump"/>
              </a:rPr>
              <a:t>Mise en œuvre </a:t>
            </a:r>
            <a:r>
              <a:rPr lang="fr-FR" dirty="0" smtClean="0">
                <a:hlinkClick r:id="rId3" action="ppaction://hlinksldjump"/>
              </a:rPr>
              <a:t>du chariot de golf</a:t>
            </a:r>
            <a:endParaRPr lang="fr-FR" dirty="0">
              <a:hlinkClick r:id="rId3" action="ppaction://hlinksldjump"/>
            </a:endParaRPr>
          </a:p>
        </p:txBody>
      </p:sp>
      <p:sp>
        <p:nvSpPr>
          <p:cNvPr id="8" name="Espace réservé du texte 7"/>
          <p:cNvSpPr>
            <a:spLocks noGrp="1"/>
          </p:cNvSpPr>
          <p:nvPr>
            <p:ph type="body" sz="quarter" idx="17"/>
          </p:nvPr>
        </p:nvSpPr>
        <p:spPr/>
        <p:txBody>
          <a:bodyPr>
            <a:normAutofit fontScale="92500" lnSpcReduction="10000"/>
          </a:bodyPr>
          <a:lstStyle/>
          <a:p>
            <a:r>
              <a:rPr lang="fr-FR" dirty="0">
                <a:hlinkClick r:id="rId4" action="ppaction://hlinksldjump"/>
              </a:rPr>
              <a:t>Présentation externe </a:t>
            </a:r>
            <a:r>
              <a:rPr lang="fr-FR" dirty="0" smtClean="0">
                <a:hlinkClick r:id="rId4" action="ppaction://hlinksldjump"/>
              </a:rPr>
              <a:t>du chariot de golf</a:t>
            </a:r>
            <a:endParaRPr lang="fr-FR" dirty="0">
              <a:hlinkClick r:id="rId4" action="ppaction://hlinksldjump"/>
            </a:endParaRPr>
          </a:p>
        </p:txBody>
      </p:sp>
      <p:sp>
        <p:nvSpPr>
          <p:cNvPr id="10" name="Espace réservé du texte 9"/>
          <p:cNvSpPr>
            <a:spLocks noGrp="1"/>
          </p:cNvSpPr>
          <p:nvPr>
            <p:ph type="body" sz="quarter" idx="19"/>
          </p:nvPr>
        </p:nvSpPr>
        <p:spPr/>
        <p:txBody>
          <a:bodyPr>
            <a:normAutofit fontScale="92500" lnSpcReduction="10000"/>
          </a:bodyPr>
          <a:lstStyle/>
          <a:p>
            <a:r>
              <a:rPr lang="fr-FR" dirty="0">
                <a:hlinkClick r:id="rId5" action="ppaction://hlinksldjump"/>
              </a:rPr>
              <a:t>Présentation interne </a:t>
            </a:r>
            <a:r>
              <a:rPr lang="fr-FR" smtClean="0">
                <a:hlinkClick r:id="rId5" action="ppaction://hlinksldjump"/>
              </a:rPr>
              <a:t>du char– </a:t>
            </a:r>
            <a:r>
              <a:rPr lang="fr-FR" dirty="0">
                <a:hlinkClick r:id="rId5" action="ppaction://hlinksldjump"/>
              </a:rPr>
              <a:t>Composants </a:t>
            </a:r>
          </a:p>
        </p:txBody>
      </p:sp>
      <p:sp>
        <p:nvSpPr>
          <p:cNvPr id="12" name="Espace réservé du texte 11"/>
          <p:cNvSpPr>
            <a:spLocks noGrp="1"/>
          </p:cNvSpPr>
          <p:nvPr>
            <p:ph type="body" sz="quarter" idx="21"/>
          </p:nvPr>
        </p:nvSpPr>
        <p:spPr/>
        <p:txBody>
          <a:bodyPr>
            <a:normAutofit fontScale="92500" lnSpcReduction="10000"/>
          </a:bodyPr>
          <a:lstStyle/>
          <a:p>
            <a:r>
              <a:rPr lang="fr-FR" dirty="0">
                <a:hlinkClick r:id="rId6" action="ppaction://hlinksldjump"/>
              </a:rPr>
              <a:t>Présentation du logiciel d’acquisition</a:t>
            </a:r>
          </a:p>
        </p:txBody>
      </p:sp>
      <p:sp>
        <p:nvSpPr>
          <p:cNvPr id="14" name="Espace réservé du texte 13"/>
          <p:cNvSpPr>
            <a:spLocks noGrp="1"/>
          </p:cNvSpPr>
          <p:nvPr>
            <p:ph type="body" sz="quarter" idx="23"/>
          </p:nvPr>
        </p:nvSpPr>
        <p:spPr/>
        <p:txBody>
          <a:bodyPr>
            <a:normAutofit fontScale="92500" lnSpcReduction="10000"/>
          </a:bodyPr>
          <a:lstStyle/>
          <a:p>
            <a:endParaRPr lang="fr-FR"/>
          </a:p>
        </p:txBody>
      </p:sp>
      <p:sp>
        <p:nvSpPr>
          <p:cNvPr id="16" name="Espace réservé du texte 15"/>
          <p:cNvSpPr>
            <a:spLocks noGrp="1"/>
          </p:cNvSpPr>
          <p:nvPr>
            <p:ph type="body" sz="quarter" idx="25"/>
          </p:nvPr>
        </p:nvSpPr>
        <p:spPr/>
        <p:txBody>
          <a:bodyPr>
            <a:normAutofit fontScale="92500" lnSpcReduction="10000"/>
          </a:bodyPr>
          <a:lstStyle/>
          <a:p>
            <a:endParaRPr lang="fr-FR"/>
          </a:p>
        </p:txBody>
      </p:sp>
      <p:sp>
        <p:nvSpPr>
          <p:cNvPr id="18" name="Espace réservé du texte 17"/>
          <p:cNvSpPr>
            <a:spLocks noGrp="1"/>
          </p:cNvSpPr>
          <p:nvPr>
            <p:ph type="body" sz="quarter" idx="27"/>
          </p:nvPr>
        </p:nvSpPr>
        <p:spPr/>
        <p:txBody>
          <a:bodyPr>
            <a:normAutofit fontScale="92500" lnSpcReduction="10000"/>
          </a:bodyPr>
          <a:lstStyle/>
          <a:p>
            <a:endParaRPr lang="fr-FR"/>
          </a:p>
        </p:txBody>
      </p:sp>
      <p:sp>
        <p:nvSpPr>
          <p:cNvPr id="20" name="Espace réservé du texte 19"/>
          <p:cNvSpPr>
            <a:spLocks noGrp="1"/>
          </p:cNvSpPr>
          <p:nvPr>
            <p:ph type="body" sz="quarter" idx="29"/>
          </p:nvPr>
        </p:nvSpPr>
        <p:spPr/>
        <p:txBody>
          <a:bodyPr>
            <a:normAutofit fontScale="92500" lnSpcReduction="10000"/>
          </a:bodyPr>
          <a:lstStyle/>
          <a:p>
            <a:endParaRPr lang="fr-FR"/>
          </a:p>
        </p:txBody>
      </p:sp>
      <p:sp>
        <p:nvSpPr>
          <p:cNvPr id="22" name="Espace réservé du texte 21"/>
          <p:cNvSpPr>
            <a:spLocks noGrp="1"/>
          </p:cNvSpPr>
          <p:nvPr>
            <p:ph type="body" sz="quarter" idx="31"/>
          </p:nvPr>
        </p:nvSpPr>
        <p:spPr/>
        <p:txBody>
          <a:bodyPr>
            <a:normAutofit fontScale="92500" lnSpcReduction="10000"/>
          </a:bodyPr>
          <a:lstStyle/>
          <a:p>
            <a:endParaRPr lang="fr-FR"/>
          </a:p>
        </p:txBody>
      </p:sp>
      <p:sp>
        <p:nvSpPr>
          <p:cNvPr id="24" name="Espace réservé du texte 23"/>
          <p:cNvSpPr>
            <a:spLocks noGrp="1"/>
          </p:cNvSpPr>
          <p:nvPr>
            <p:ph type="body" sz="quarter" idx="33"/>
          </p:nvPr>
        </p:nvSpPr>
        <p:spPr/>
        <p:txBody>
          <a:bodyPr>
            <a:normAutofit fontScale="92500" lnSpcReduction="10000"/>
          </a:bodyPr>
          <a:lstStyle/>
          <a:p>
            <a:endParaRPr lang="fr-FR"/>
          </a:p>
        </p:txBody>
      </p:sp>
      <p:sp>
        <p:nvSpPr>
          <p:cNvPr id="26" name="Espace réservé du texte 25"/>
          <p:cNvSpPr>
            <a:spLocks noGrp="1"/>
          </p:cNvSpPr>
          <p:nvPr>
            <p:ph type="body" sz="quarter" idx="35"/>
          </p:nvPr>
        </p:nvSpPr>
        <p:spPr/>
        <p:txBody>
          <a:bodyPr>
            <a:normAutofit fontScale="92500" lnSpcReduction="10000"/>
          </a:bodyPr>
          <a:lstStyle/>
          <a:p>
            <a:endParaRPr lang="fr-FR"/>
          </a:p>
        </p:txBody>
      </p:sp>
      <p:sp>
        <p:nvSpPr>
          <p:cNvPr id="5" name="Espace réservé du texte 4"/>
          <p:cNvSpPr>
            <a:spLocks noGrp="1"/>
          </p:cNvSpPr>
          <p:nvPr>
            <p:ph type="body" sz="quarter" idx="14"/>
          </p:nvPr>
        </p:nvSpPr>
        <p:spPr/>
        <p:txBody>
          <a:bodyPr>
            <a:normAutofit fontScale="92500" lnSpcReduction="10000"/>
          </a:bodyPr>
          <a:lstStyle/>
          <a:p>
            <a:endParaRPr lang="fr-FR" dirty="0"/>
          </a:p>
        </p:txBody>
      </p:sp>
      <p:sp>
        <p:nvSpPr>
          <p:cNvPr id="7" name="Espace réservé du texte 6"/>
          <p:cNvSpPr>
            <a:spLocks noGrp="1"/>
          </p:cNvSpPr>
          <p:nvPr>
            <p:ph type="body" sz="quarter" idx="16"/>
          </p:nvPr>
        </p:nvSpPr>
        <p:spPr/>
        <p:txBody>
          <a:bodyPr>
            <a:normAutofit fontScale="92500" lnSpcReduction="10000"/>
          </a:bodyPr>
          <a:lstStyle/>
          <a:p>
            <a:endParaRPr lang="fr-FR"/>
          </a:p>
        </p:txBody>
      </p:sp>
      <p:sp>
        <p:nvSpPr>
          <p:cNvPr id="9" name="Espace réservé du texte 8"/>
          <p:cNvSpPr>
            <a:spLocks noGrp="1"/>
          </p:cNvSpPr>
          <p:nvPr>
            <p:ph type="body" sz="quarter" idx="18"/>
          </p:nvPr>
        </p:nvSpPr>
        <p:spPr/>
        <p:txBody>
          <a:bodyPr>
            <a:normAutofit fontScale="92500" lnSpcReduction="10000"/>
          </a:bodyPr>
          <a:lstStyle/>
          <a:p>
            <a:endParaRPr lang="fr-FR"/>
          </a:p>
        </p:txBody>
      </p:sp>
      <p:sp>
        <p:nvSpPr>
          <p:cNvPr id="11" name="Espace réservé du texte 10"/>
          <p:cNvSpPr>
            <a:spLocks noGrp="1"/>
          </p:cNvSpPr>
          <p:nvPr>
            <p:ph type="body" sz="quarter" idx="20"/>
          </p:nvPr>
        </p:nvSpPr>
        <p:spPr/>
        <p:txBody>
          <a:bodyPr>
            <a:normAutofit fontScale="92500" lnSpcReduction="10000"/>
          </a:bodyPr>
          <a:lstStyle/>
          <a:p>
            <a:endParaRPr lang="fr-FR"/>
          </a:p>
        </p:txBody>
      </p:sp>
      <p:sp>
        <p:nvSpPr>
          <p:cNvPr id="13" name="Espace réservé du texte 12"/>
          <p:cNvSpPr>
            <a:spLocks noGrp="1"/>
          </p:cNvSpPr>
          <p:nvPr>
            <p:ph type="body" sz="quarter" idx="22"/>
          </p:nvPr>
        </p:nvSpPr>
        <p:spPr/>
        <p:txBody>
          <a:bodyPr>
            <a:normAutofit fontScale="92500" lnSpcReduction="10000"/>
          </a:bodyPr>
          <a:lstStyle/>
          <a:p>
            <a:endParaRPr lang="fr-FR"/>
          </a:p>
        </p:txBody>
      </p:sp>
      <p:sp>
        <p:nvSpPr>
          <p:cNvPr id="15" name="Espace réservé du texte 14"/>
          <p:cNvSpPr>
            <a:spLocks noGrp="1"/>
          </p:cNvSpPr>
          <p:nvPr>
            <p:ph type="body" sz="quarter" idx="24"/>
          </p:nvPr>
        </p:nvSpPr>
        <p:spPr/>
        <p:txBody>
          <a:bodyPr>
            <a:normAutofit fontScale="92500" lnSpcReduction="10000"/>
          </a:bodyPr>
          <a:lstStyle/>
          <a:p>
            <a:endParaRPr lang="fr-FR"/>
          </a:p>
        </p:txBody>
      </p:sp>
      <p:sp>
        <p:nvSpPr>
          <p:cNvPr id="17" name="Espace réservé du texte 16"/>
          <p:cNvSpPr>
            <a:spLocks noGrp="1"/>
          </p:cNvSpPr>
          <p:nvPr>
            <p:ph type="body" sz="quarter" idx="26"/>
          </p:nvPr>
        </p:nvSpPr>
        <p:spPr/>
        <p:txBody>
          <a:bodyPr>
            <a:normAutofit fontScale="92500" lnSpcReduction="10000"/>
          </a:bodyPr>
          <a:lstStyle/>
          <a:p>
            <a:endParaRPr lang="fr-FR"/>
          </a:p>
        </p:txBody>
      </p:sp>
      <p:sp>
        <p:nvSpPr>
          <p:cNvPr id="19" name="Espace réservé du texte 18"/>
          <p:cNvSpPr>
            <a:spLocks noGrp="1"/>
          </p:cNvSpPr>
          <p:nvPr>
            <p:ph type="body" sz="quarter" idx="28"/>
          </p:nvPr>
        </p:nvSpPr>
        <p:spPr/>
        <p:txBody>
          <a:bodyPr>
            <a:normAutofit fontScale="92500" lnSpcReduction="10000"/>
          </a:bodyPr>
          <a:lstStyle/>
          <a:p>
            <a:endParaRPr lang="fr-FR"/>
          </a:p>
        </p:txBody>
      </p:sp>
      <p:sp>
        <p:nvSpPr>
          <p:cNvPr id="21" name="Espace réservé du texte 20"/>
          <p:cNvSpPr>
            <a:spLocks noGrp="1"/>
          </p:cNvSpPr>
          <p:nvPr>
            <p:ph type="body" sz="quarter" idx="30"/>
          </p:nvPr>
        </p:nvSpPr>
        <p:spPr/>
        <p:txBody>
          <a:bodyPr>
            <a:normAutofit fontScale="92500" lnSpcReduction="10000"/>
          </a:bodyPr>
          <a:lstStyle/>
          <a:p>
            <a:endParaRPr lang="fr-FR"/>
          </a:p>
        </p:txBody>
      </p:sp>
      <p:sp>
        <p:nvSpPr>
          <p:cNvPr id="23" name="Espace réservé du texte 22"/>
          <p:cNvSpPr>
            <a:spLocks noGrp="1"/>
          </p:cNvSpPr>
          <p:nvPr>
            <p:ph type="body" sz="quarter" idx="32"/>
          </p:nvPr>
        </p:nvSpPr>
        <p:spPr/>
        <p:txBody>
          <a:bodyPr>
            <a:normAutofit fontScale="92500" lnSpcReduction="10000"/>
          </a:bodyPr>
          <a:lstStyle/>
          <a:p>
            <a:endParaRPr lang="fr-FR"/>
          </a:p>
        </p:txBody>
      </p:sp>
      <p:sp>
        <p:nvSpPr>
          <p:cNvPr id="25" name="Espace réservé du texte 24"/>
          <p:cNvSpPr>
            <a:spLocks noGrp="1"/>
          </p:cNvSpPr>
          <p:nvPr>
            <p:ph type="body" sz="quarter" idx="34"/>
          </p:nvPr>
        </p:nvSpPr>
        <p:spPr/>
        <p:txBody>
          <a:bodyPr>
            <a:normAutofit fontScale="92500" lnSpcReduction="10000"/>
          </a:bodyPr>
          <a:lstStyle/>
          <a:p>
            <a:endParaRPr lang="fr-FR"/>
          </a:p>
        </p:txBody>
      </p:sp>
      <p:sp>
        <p:nvSpPr>
          <p:cNvPr id="27" name="Espace réservé du texte 26"/>
          <p:cNvSpPr>
            <a:spLocks noGrp="1"/>
          </p:cNvSpPr>
          <p:nvPr>
            <p:ph type="body" sz="quarter" idx="36"/>
          </p:nvPr>
        </p:nvSpPr>
        <p:spPr/>
        <p:txBody>
          <a:bodyPr>
            <a:normAutofit fontScale="92500" lnSpcReduction="10000"/>
          </a:bodyPr>
          <a:lstStyle/>
          <a:p>
            <a:endParaRPr lang="fr-FR"/>
          </a:p>
        </p:txBody>
      </p:sp>
      <p:sp>
        <p:nvSpPr>
          <p:cNvPr id="28" name="Espace réservé du texte 27"/>
          <p:cNvSpPr>
            <a:spLocks noGrp="1"/>
          </p:cNvSpPr>
          <p:nvPr>
            <p:ph type="body" sz="quarter" idx="37"/>
          </p:nvPr>
        </p:nvSpPr>
        <p:spPr/>
        <p:txBody>
          <a:bodyPr/>
          <a:lstStyle/>
          <a:p>
            <a:endParaRPr lang="fr-FR"/>
          </a:p>
        </p:txBody>
      </p:sp>
      <p:sp>
        <p:nvSpPr>
          <p:cNvPr id="29" name="Espace réservé du texte 28"/>
          <p:cNvSpPr>
            <a:spLocks noGrp="1"/>
          </p:cNvSpPr>
          <p:nvPr>
            <p:ph type="body" sz="quarter" idx="38"/>
          </p:nvPr>
        </p:nvSpPr>
        <p:spPr/>
        <p:txBody>
          <a:bodyPr>
            <a:normAutofit fontScale="92500" lnSpcReduction="10000"/>
          </a:bodyPr>
          <a:lstStyle/>
          <a:p>
            <a:endParaRPr lang="fr-FR"/>
          </a:p>
        </p:txBody>
      </p:sp>
      <p:sp>
        <p:nvSpPr>
          <p:cNvPr id="2" name="Espace réservé du numéro de diapositive 1"/>
          <p:cNvSpPr>
            <a:spLocks noGrp="1"/>
          </p:cNvSpPr>
          <p:nvPr>
            <p:ph type="sldNum" sz="quarter" idx="40"/>
          </p:nvPr>
        </p:nvSpPr>
        <p:spPr/>
        <p:txBody>
          <a:bodyPr/>
          <a:lstStyle/>
          <a:p>
            <a:pPr algn="r"/>
            <a:fld id="{256D3EEF-DE4E-429D-8EC4-DDC531AFF587}" type="slidenum">
              <a:rPr kumimoji="0" lang="fr-FR" sz="1000" smtClean="0"/>
              <a:pPr algn="r"/>
              <a:t>2</a:t>
            </a:fld>
            <a:endParaRPr kumimoji="0" lang="fr-FR"/>
          </a:p>
        </p:txBody>
      </p:sp>
      <p:sp>
        <p:nvSpPr>
          <p:cNvPr id="4" name="Titre 3"/>
          <p:cNvSpPr>
            <a:spLocks noGrp="1"/>
          </p:cNvSpPr>
          <p:nvPr>
            <p:ph type="ctrTitle" idx="4294967295"/>
          </p:nvPr>
        </p:nvSpPr>
        <p:spPr>
          <a:xfrm>
            <a:off x="0" y="4114800"/>
            <a:ext cx="7239000" cy="533400"/>
          </a:xfrm>
          <a:prstGeom prst="rect">
            <a:avLst/>
          </a:prstGeom>
        </p:spPr>
        <p:txBody>
          <a:bodyPr/>
          <a:lstStyle/>
          <a:p>
            <a:r>
              <a:rPr dirty="0" smtClean="0"/>
              <a:t>Plan</a:t>
            </a:r>
            <a:endParaRPr lang="fr-FR" dirty="0"/>
          </a:p>
        </p:txBody>
      </p:sp>
      <p:sp>
        <p:nvSpPr>
          <p:cNvPr id="30" name="ZoneTexte 29">
            <a:hlinkClick r:id="rId7"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Présentation générale du chariot de golf</a:t>
            </a:r>
            <a:endParaRPr lang="fr-FR" dirty="0"/>
          </a:p>
        </p:txBody>
      </p:sp>
      <p:sp>
        <p:nvSpPr>
          <p:cNvPr id="3" name="Espace réservé du numéro de diapositive 2"/>
          <p:cNvSpPr>
            <a:spLocks noGrp="1"/>
          </p:cNvSpPr>
          <p:nvPr>
            <p:ph type="sldNum" sz="quarter" idx="12"/>
          </p:nvPr>
        </p:nvSpPr>
        <p:spPr/>
        <p:txBody>
          <a:bodyPr/>
          <a:lstStyle/>
          <a:p>
            <a:pPr algn="r"/>
            <a:fld id="{256D3EEF-DE4E-429D-8EC4-DDC531AFF587}" type="slidenum">
              <a:rPr kumimoji="0" lang="fr-FR" sz="1000" smtClean="0"/>
              <a:pPr algn="r"/>
              <a:t>3</a:t>
            </a:fld>
            <a:endParaRPr kumimoji="0" lang="fr-FR"/>
          </a:p>
        </p:txBody>
      </p:sp>
      <p:sp>
        <p:nvSpPr>
          <p:cNvPr id="5" name="ZoneTexte 4">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 xmlns:p14="http://schemas.microsoft.com/office/powerpoint/2010/main" val="494579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7"/>
          <p:cNvSpPr>
            <a:spLocks noGrp="1"/>
          </p:cNvSpPr>
          <p:nvPr>
            <p:ph sz="quarter" idx="15"/>
          </p:nvPr>
        </p:nvSpPr>
        <p:spPr>
          <a:xfrm>
            <a:off x="304800" y="980728"/>
            <a:ext cx="7839100" cy="3805594"/>
          </a:xfrm>
        </p:spPr>
        <p:txBody>
          <a:bodyPr>
            <a:normAutofit fontScale="77500" lnSpcReduction="20000"/>
          </a:bodyPr>
          <a:lstStyle/>
          <a:p>
            <a:r>
              <a:rPr smtClean="0"/>
              <a:t>Le joueur de golf doit parcourir les 18 trous en transportant tout son matériel dans les différentes zones du terrain, ce qui correspond, pour un joueur moyen, à une centaine de coups effectués donc une centaine d’arrêts pour poser et reprendre son sac. Le terrain comporte des pentes plus ou moins abruptes, une zone roulante appelée « fairway » où l’herbe est tondue courte et une zone d’herbe plus haute appelée « rough ». Selon la saison, le sol est sec ou boueux.</a:t>
            </a:r>
          </a:p>
          <a:p>
            <a:r>
              <a:rPr smtClean="0"/>
              <a:t>L’ensemble des clubs nécessaires (maximum de 14) ainsi que le sac permettant de les ranger représente un poids d’environ 20 kg.</a:t>
            </a:r>
          </a:p>
          <a:p>
            <a:pPr>
              <a:buNone/>
            </a:pPr>
            <a:r>
              <a:rPr smtClean="0"/>
              <a:t> </a:t>
            </a:r>
          </a:p>
          <a:p>
            <a:r>
              <a:rPr smtClean="0"/>
              <a:t>Le golf est un sport qui nécessite beaucoup de concentration, d’adresse, et une bonne condition physique.</a:t>
            </a:r>
          </a:p>
          <a:p>
            <a:r>
              <a:rPr smtClean="0"/>
              <a:t>Afin de permettre au joueur d’économiser le maximum d’énergie, le transport du matériel est assuré par un chariot à énergie électrique embarquée.</a:t>
            </a:r>
          </a:p>
          <a:p>
            <a:endParaRPr lang="fr-FR" dirty="0"/>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4</a:t>
            </a:fld>
            <a:endParaRPr lang="fr-FR" dirty="0"/>
          </a:p>
        </p:txBody>
      </p:sp>
      <p:sp>
        <p:nvSpPr>
          <p:cNvPr id="4" name="Espace réservé du texte 3"/>
          <p:cNvSpPr>
            <a:spLocks noGrp="1"/>
          </p:cNvSpPr>
          <p:nvPr>
            <p:ph type="body" sz="quarter" idx="13"/>
          </p:nvPr>
        </p:nvSpPr>
        <p:spPr/>
        <p:txBody>
          <a:bodyPr>
            <a:normAutofit/>
          </a:bodyPr>
          <a:lstStyle/>
          <a:p>
            <a:r>
              <a:rPr lang="fr-FR" dirty="0"/>
              <a:t>Présentation générale </a:t>
            </a:r>
            <a:r>
              <a:rPr lang="fr-FR" dirty="0" smtClean="0"/>
              <a:t>du chariot de golf</a:t>
            </a:r>
            <a:endParaRPr lang="fr-FR" dirty="0"/>
          </a:p>
          <a:p>
            <a:endParaRPr lang="fr-FR" dirty="0"/>
          </a:p>
        </p:txBody>
      </p:sp>
      <p:pic>
        <p:nvPicPr>
          <p:cNvPr id="4097" name="Picture 1"/>
          <p:cNvPicPr>
            <a:picLocks noChangeAspect="1" noChangeArrowheads="1"/>
          </p:cNvPicPr>
          <p:nvPr/>
        </p:nvPicPr>
        <p:blipFill>
          <a:blip r:embed="rId2"/>
          <a:srcRect/>
          <a:stretch>
            <a:fillRect/>
          </a:stretch>
        </p:blipFill>
        <p:spPr bwMode="auto">
          <a:xfrm>
            <a:off x="928662" y="5000636"/>
            <a:ext cx="988541" cy="1440000"/>
          </a:xfrm>
          <a:prstGeom prst="rect">
            <a:avLst/>
          </a:prstGeom>
          <a:noFill/>
          <a:ln w="9525">
            <a:noFill/>
            <a:miter lim="800000"/>
            <a:headEnd/>
            <a:tailEnd/>
          </a:ln>
          <a:effectLst/>
        </p:spPr>
      </p:pic>
      <p:pic>
        <p:nvPicPr>
          <p:cNvPr id="4098" name="Picture 2"/>
          <p:cNvPicPr>
            <a:picLocks noChangeAspect="1" noChangeArrowheads="1"/>
          </p:cNvPicPr>
          <p:nvPr/>
        </p:nvPicPr>
        <p:blipFill>
          <a:blip r:embed="rId3"/>
          <a:srcRect/>
          <a:stretch>
            <a:fillRect/>
          </a:stretch>
        </p:blipFill>
        <p:spPr bwMode="auto">
          <a:xfrm>
            <a:off x="2814856" y="5000636"/>
            <a:ext cx="902101" cy="14400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a:srcRect/>
          <a:stretch>
            <a:fillRect/>
          </a:stretch>
        </p:blipFill>
        <p:spPr bwMode="auto">
          <a:xfrm>
            <a:off x="4614610" y="5000636"/>
            <a:ext cx="1060000" cy="1440000"/>
          </a:xfrm>
          <a:prstGeom prst="rect">
            <a:avLst/>
          </a:prstGeom>
          <a:noFill/>
          <a:ln w="9525">
            <a:noFill/>
            <a:miter lim="800000"/>
            <a:headEnd/>
            <a:tailEnd/>
          </a:ln>
          <a:effectLst/>
        </p:spPr>
      </p:pic>
      <p:pic>
        <p:nvPicPr>
          <p:cNvPr id="4100" name="Picture 4"/>
          <p:cNvPicPr>
            <a:picLocks noChangeAspect="1" noChangeArrowheads="1"/>
          </p:cNvPicPr>
          <p:nvPr/>
        </p:nvPicPr>
        <p:blipFill>
          <a:blip r:embed="rId5"/>
          <a:srcRect/>
          <a:stretch>
            <a:fillRect/>
          </a:stretch>
        </p:blipFill>
        <p:spPr bwMode="auto">
          <a:xfrm>
            <a:off x="6572264" y="5000636"/>
            <a:ext cx="1203810" cy="1440000"/>
          </a:xfrm>
          <a:prstGeom prst="rect">
            <a:avLst/>
          </a:prstGeom>
          <a:noFill/>
          <a:ln w="9525">
            <a:noFill/>
            <a:miter lim="800000"/>
            <a:headEnd/>
            <a:tailEnd/>
          </a:ln>
          <a:effectLst/>
        </p:spPr>
      </p:pic>
    </p:spTree>
    <p:extLst>
      <p:ext uri="{BB962C8B-B14F-4D97-AF65-F5344CB8AC3E}">
        <p14:creationId xmlns="" xmlns:p14="http://schemas.microsoft.com/office/powerpoint/2010/main" val="3270665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7"/>
          <p:cNvSpPr>
            <a:spLocks noGrp="1"/>
          </p:cNvSpPr>
          <p:nvPr>
            <p:ph sz="quarter" idx="15"/>
          </p:nvPr>
        </p:nvSpPr>
        <p:spPr/>
        <p:txBody>
          <a:bodyPr>
            <a:noAutofit/>
          </a:bodyPr>
          <a:lstStyle/>
          <a:p>
            <a:r>
              <a:rPr sz="1400" smtClean="0"/>
              <a:t>Le chariot Electrolem 120 C est un chariot électrique alimenté par une </a:t>
            </a:r>
            <a:r>
              <a:rPr sz="1400" b="1" smtClean="0"/>
              <a:t>batterie embarquée </a:t>
            </a:r>
            <a:r>
              <a:rPr sz="1400" smtClean="0"/>
              <a:t>permettant La vitesse est réglable et mémorisée à chaque fois que le contacteur marche/arrêt est actionné. </a:t>
            </a:r>
          </a:p>
          <a:p>
            <a:r>
              <a:rPr sz="1400" smtClean="0"/>
              <a:t>Le pilotage est assuré par une carte de commande (B ou C selon une disposition pour gaucher ou droitier) située dans la poignée et une carte de puissance située dans un boîtier sous la batterie. Le bouton poussoir D, logé dans la poignée permet la mise en marche et l’arrêt du système. Le potentiomètre A permet de faire varier la vitesse du chariot. Au démarrage, la vitesse augmente progressivement jusqu’à atteindre la vitesse de consigne déterminée par la position du potentiomètre. Ce départ en « douceur » géré par un microcontrôleur situé dans la poignée de commande, permet une meilleure synchronisation avec le déplacement de l’usager et une économie de l’énergie. Il est toujours possible, en cours d’utilisation, d’augmenter ou de réduire la vitesse du chariot (en jouant sur la vitesse du chariot, le chariot peut monter des zones abruptes). La charge de la batterie est contrôlée à chaque démarrage du chariot. L’utilisateur est averti du taux de décharge par des bips successifs de courtes durées et des LED témoins. Lorsque la tension de la batterie atteint une valeur trop faible ou que la température du circuit de l’électronique de puissance s’élève, le chariot s’arrête et 4 bips avertissent l’utilisateur. Le joueur de golf oriente manuellement le châssis pour prendre les virages.</a:t>
            </a:r>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5</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smtClean="0"/>
              <a:t>Présentation générale du chariot de golf</a:t>
            </a:r>
          </a:p>
          <a:p>
            <a:r>
              <a:rPr smtClean="0"/>
              <a:t>Fonctionnement</a:t>
            </a:r>
            <a:endParaRPr lang="fr-FR" dirty="0"/>
          </a:p>
        </p:txBody>
      </p:sp>
      <p:pic>
        <p:nvPicPr>
          <p:cNvPr id="45058" name="Picture 2"/>
          <p:cNvPicPr>
            <a:picLocks noChangeAspect="1" noChangeArrowheads="1"/>
          </p:cNvPicPr>
          <p:nvPr/>
        </p:nvPicPr>
        <p:blipFill>
          <a:blip r:embed="rId2"/>
          <a:srcRect/>
          <a:stretch>
            <a:fillRect/>
          </a:stretch>
        </p:blipFill>
        <p:spPr bwMode="auto">
          <a:xfrm>
            <a:off x="5857884" y="4357694"/>
            <a:ext cx="2138361" cy="2614514"/>
          </a:xfrm>
          <a:prstGeom prst="rect">
            <a:avLst/>
          </a:prstGeom>
          <a:noFill/>
          <a:ln w="9525">
            <a:noFill/>
            <a:miter lim="800000"/>
            <a:headEnd/>
            <a:tailEnd/>
          </a:ln>
          <a:effectLst/>
        </p:spPr>
      </p:pic>
    </p:spTree>
    <p:extLst>
      <p:ext uri="{BB962C8B-B14F-4D97-AF65-F5344CB8AC3E}">
        <p14:creationId xmlns="" xmlns:p14="http://schemas.microsoft.com/office/powerpoint/2010/main" val="3270665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a:xfrm>
            <a:off x="304800" y="5214950"/>
            <a:ext cx="7839100" cy="1357322"/>
          </a:xfrm>
        </p:spPr>
        <p:txBody>
          <a:bodyPr>
            <a:normAutofit fontScale="70000" lnSpcReduction="20000"/>
          </a:bodyPr>
          <a:lstStyle/>
          <a:p>
            <a:r>
              <a:rPr smtClean="0"/>
              <a:t>Sur la version didactisée, la carte de commande de puissance normalement située sous la batterie est fixée sous la poigné de commande et permet de mesurer les grandeurs électriques du moteur ainsi que la commande du module de puissance.</a:t>
            </a:r>
          </a:p>
          <a:p>
            <a:r>
              <a:rPr smtClean="0"/>
              <a:t>D’autre part, des capteurs ont été fixés derrière les deux roues motrices afin de mesurer leur vitesse de rotation.</a:t>
            </a:r>
          </a:p>
          <a:p>
            <a:endParaRPr lang="fr-FR" dirty="0"/>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6</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smtClean="0"/>
              <a:t>Présentation générale du chariot de golf</a:t>
            </a:r>
          </a:p>
          <a:p>
            <a:r>
              <a:rPr smtClean="0"/>
              <a:t>Maquette</a:t>
            </a:r>
            <a:endParaRPr lang="fr-FR" dirty="0"/>
          </a:p>
        </p:txBody>
      </p:sp>
      <p:pic>
        <p:nvPicPr>
          <p:cNvPr id="46083" name="Picture 3"/>
          <p:cNvPicPr>
            <a:picLocks noChangeAspect="1" noChangeArrowheads="1"/>
          </p:cNvPicPr>
          <p:nvPr/>
        </p:nvPicPr>
        <p:blipFill>
          <a:blip r:embed="rId2"/>
          <a:srcRect/>
          <a:stretch>
            <a:fillRect/>
          </a:stretch>
        </p:blipFill>
        <p:spPr bwMode="auto">
          <a:xfrm>
            <a:off x="285720" y="1000108"/>
            <a:ext cx="3325813" cy="4229100"/>
          </a:xfrm>
          <a:prstGeom prst="rect">
            <a:avLst/>
          </a:prstGeom>
          <a:noFill/>
        </p:spPr>
      </p:pic>
      <p:pic>
        <p:nvPicPr>
          <p:cNvPr id="46084" name="Picture 4"/>
          <p:cNvPicPr>
            <a:picLocks noChangeAspect="1" noChangeArrowheads="1"/>
          </p:cNvPicPr>
          <p:nvPr/>
        </p:nvPicPr>
        <p:blipFill>
          <a:blip r:embed="rId3" cstate="print"/>
          <a:srcRect/>
          <a:stretch>
            <a:fillRect/>
          </a:stretch>
        </p:blipFill>
        <p:spPr bwMode="auto">
          <a:xfrm>
            <a:off x="5143504" y="2071678"/>
            <a:ext cx="1947862" cy="1684337"/>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Mise en œuvre du chariot de golf</a:t>
            </a:r>
            <a:endParaRPr lang="fr-FR" dirty="0"/>
          </a:p>
        </p:txBody>
      </p:sp>
      <p:sp>
        <p:nvSpPr>
          <p:cNvPr id="3" name="Espace réservé du numéro de diapositive 2"/>
          <p:cNvSpPr>
            <a:spLocks noGrp="1"/>
          </p:cNvSpPr>
          <p:nvPr>
            <p:ph type="sldNum" sz="quarter" idx="12"/>
          </p:nvPr>
        </p:nvSpPr>
        <p:spPr/>
        <p:txBody>
          <a:bodyPr/>
          <a:lstStyle/>
          <a:p>
            <a:pPr algn="r"/>
            <a:fld id="{256D3EEF-DE4E-429D-8EC4-DDC531AFF587}" type="slidenum">
              <a:rPr kumimoji="0" lang="fr-FR" sz="1000" smtClean="0"/>
              <a:pPr algn="r"/>
              <a:t>7</a:t>
            </a:fld>
            <a:endParaRPr kumimoji="0" lang="fr-FR"/>
          </a:p>
        </p:txBody>
      </p:sp>
      <p:sp>
        <p:nvSpPr>
          <p:cNvPr id="5" name="ZoneTexte 4">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 xmlns:p14="http://schemas.microsoft.com/office/powerpoint/2010/main" val="36931786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Espace réservé du contenu 26"/>
          <p:cNvSpPr>
            <a:spLocks noGrp="1"/>
          </p:cNvSpPr>
          <p:nvPr>
            <p:ph sz="quarter" idx="15"/>
          </p:nvPr>
        </p:nvSpPr>
        <p:spPr>
          <a:xfrm>
            <a:off x="304800" y="3071810"/>
            <a:ext cx="7839100" cy="3176590"/>
          </a:xfrm>
        </p:spPr>
        <p:txBody>
          <a:bodyPr>
            <a:normAutofit/>
          </a:bodyPr>
          <a:lstStyle/>
          <a:p>
            <a:pPr lvl="0"/>
            <a:r>
              <a:rPr sz="2000" smtClean="0"/>
              <a:t>Connecter la batterie</a:t>
            </a:r>
          </a:p>
          <a:p>
            <a:pPr lvl="0"/>
            <a:r>
              <a:rPr sz="2000" smtClean="0"/>
              <a:t>Régler par exemple le potentiomètre en position médiane (b)</a:t>
            </a:r>
          </a:p>
          <a:p>
            <a:pPr lvl="0"/>
            <a:r>
              <a:rPr sz="2000" smtClean="0"/>
              <a:t>Appuyer sur le bouton de mise en marche (c)</a:t>
            </a:r>
          </a:p>
          <a:p>
            <a:r>
              <a:rPr sz="2000" smtClean="0"/>
              <a:t>Le nombre de bip indique l’état de la batterie, puis le chariot se déplace</a:t>
            </a:r>
          </a:p>
          <a:p>
            <a:pPr lvl="0"/>
            <a:r>
              <a:rPr sz="2000" smtClean="0"/>
              <a:t>Faire varier le positon du potentiomètre</a:t>
            </a:r>
          </a:p>
          <a:p>
            <a:pPr lvl="0"/>
            <a:r>
              <a:rPr sz="2000" smtClean="0"/>
              <a:t>Appuyer sur le bouton de mise en marche (c)</a:t>
            </a:r>
          </a:p>
          <a:p>
            <a:pPr lvl="0"/>
            <a:endParaRPr sz="2000" smtClean="0"/>
          </a:p>
          <a:p>
            <a:endParaRPr lang="fr-FR" sz="2000" dirty="0"/>
          </a:p>
        </p:txBody>
      </p:sp>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8</a:t>
            </a:fld>
            <a:endParaRPr kumimoji="0" lang="fr-FR"/>
          </a:p>
        </p:txBody>
      </p:sp>
      <p:sp>
        <p:nvSpPr>
          <p:cNvPr id="4" name="Espace réservé du texte 3"/>
          <p:cNvSpPr>
            <a:spLocks noGrp="1"/>
          </p:cNvSpPr>
          <p:nvPr>
            <p:ph type="body" sz="quarter" idx="13"/>
          </p:nvPr>
        </p:nvSpPr>
        <p:spPr/>
        <p:txBody>
          <a:bodyPr/>
          <a:lstStyle/>
          <a:p>
            <a:r>
              <a:rPr lang="fr-FR" dirty="0" smtClean="0"/>
              <a:t>Mise en œuvre </a:t>
            </a:r>
            <a:endParaRPr lang="fr-FR" dirty="0"/>
          </a:p>
        </p:txBody>
      </p:sp>
      <p:sp>
        <p:nvSpPr>
          <p:cNvPr id="28" name="ZoneTexte 27">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pic>
        <p:nvPicPr>
          <p:cNvPr id="37891" name="Picture 3"/>
          <p:cNvPicPr>
            <a:picLocks noChangeAspect="1" noChangeArrowheads="1"/>
          </p:cNvPicPr>
          <p:nvPr/>
        </p:nvPicPr>
        <p:blipFill>
          <a:blip r:embed="rId3"/>
          <a:srcRect/>
          <a:stretch>
            <a:fillRect/>
          </a:stretch>
        </p:blipFill>
        <p:spPr bwMode="auto">
          <a:xfrm>
            <a:off x="5572132" y="4429132"/>
            <a:ext cx="2409816" cy="2161381"/>
          </a:xfrm>
          <a:prstGeom prst="rect">
            <a:avLst/>
          </a:prstGeom>
          <a:noFill/>
          <a:ln w="9525">
            <a:noFill/>
            <a:miter lim="800000"/>
            <a:headEnd/>
            <a:tailEnd/>
          </a:ln>
          <a:effectLst/>
        </p:spPr>
      </p:pic>
      <p:sp>
        <p:nvSpPr>
          <p:cNvPr id="31" name="ZoneTexte 30"/>
          <p:cNvSpPr txBox="1"/>
          <p:nvPr/>
        </p:nvSpPr>
        <p:spPr>
          <a:xfrm>
            <a:off x="214282" y="1214422"/>
            <a:ext cx="7929618" cy="1015663"/>
          </a:xfrm>
          <a:prstGeom prst="rect">
            <a:avLst/>
          </a:prstGeom>
          <a:noFill/>
        </p:spPr>
        <p:txBody>
          <a:bodyPr wrap="square" rtlCol="0">
            <a:spAutoFit/>
          </a:bodyPr>
          <a:lstStyle/>
          <a:p>
            <a:pPr algn="ctr"/>
            <a:r>
              <a:rPr sz="2000" b="1" smtClean="0">
                <a:solidFill>
                  <a:srgbClr val="FF0000"/>
                </a:solidFill>
              </a:rPr>
              <a:t>Attention :</a:t>
            </a:r>
          </a:p>
          <a:p>
            <a:pPr algn="ctr"/>
            <a:r>
              <a:rPr sz="2000" b="1" smtClean="0">
                <a:solidFill>
                  <a:srgbClr val="FF0000"/>
                </a:solidFill>
              </a:rPr>
              <a:t>Le chariot peut partir rapidement. </a:t>
            </a:r>
          </a:p>
          <a:p>
            <a:pPr algn="ctr"/>
            <a:r>
              <a:rPr sz="2000" b="1" smtClean="0">
                <a:solidFill>
                  <a:srgbClr val="FF0000"/>
                </a:solidFill>
              </a:rPr>
              <a:t>Retenir le chariot avant d'appuyer sur le bouton b.</a:t>
            </a:r>
            <a:endParaRPr lang="fr-FR" sz="2000" b="1" dirty="0">
              <a:solidFill>
                <a:srgbClr val="FF0000"/>
              </a:solidFill>
            </a:endParaRPr>
          </a:p>
        </p:txBody>
      </p:sp>
    </p:spTree>
    <p:extLst>
      <p:ext uri="{BB962C8B-B14F-4D97-AF65-F5344CB8AC3E}">
        <p14:creationId xmlns="" xmlns:p14="http://schemas.microsoft.com/office/powerpoint/2010/main" val="4283005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Présentation externe de la DAE</a:t>
            </a:r>
            <a:endParaRPr lang="fr-FR" dirty="0"/>
          </a:p>
        </p:txBody>
      </p:sp>
      <p:sp>
        <p:nvSpPr>
          <p:cNvPr id="3" name="Espace réservé du numéro de diapositive 2"/>
          <p:cNvSpPr>
            <a:spLocks noGrp="1"/>
          </p:cNvSpPr>
          <p:nvPr>
            <p:ph type="sldNum" sz="quarter" idx="12"/>
          </p:nvPr>
        </p:nvSpPr>
        <p:spPr/>
        <p:txBody>
          <a:bodyPr/>
          <a:lstStyle/>
          <a:p>
            <a:pPr algn="r"/>
            <a:fld id="{256D3EEF-DE4E-429D-8EC4-DDC531AFF587}" type="slidenum">
              <a:rPr kumimoji="0" lang="fr-FR" sz="1000" smtClean="0"/>
              <a:pPr algn="r"/>
              <a:t>9</a:t>
            </a:fld>
            <a:endParaRPr kumimoji="0" lang="fr-FR"/>
          </a:p>
        </p:txBody>
      </p:sp>
      <p:sp>
        <p:nvSpPr>
          <p:cNvPr id="5" name="ZoneTexte 4">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 xmlns:p14="http://schemas.microsoft.com/office/powerpoint/2010/main" val="3295037969"/>
      </p:ext>
    </p:extLst>
  </p:cSld>
  <p:clrMapOvr>
    <a:masterClrMapping/>
  </p:clrMapOvr>
</p:sld>
</file>

<file path=ppt/theme/theme1.xml><?xml version="1.0" encoding="utf-8"?>
<a:theme xmlns:a="http://schemas.openxmlformats.org/drawingml/2006/main" name="Plaquette commercial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Pitchbook</Template>
  <TotalTime>0</TotalTime>
  <Words>1430</Words>
  <Application>Microsoft Office PowerPoint</Application>
  <PresentationFormat>Affichage à l'écran (4:3)</PresentationFormat>
  <Paragraphs>281</Paragraphs>
  <Slides>18</Slides>
  <Notes>1</Notes>
  <HiddenSlides>0</HiddenSlides>
  <MMClips>0</MMClips>
  <ScaleCrop>false</ScaleCrop>
  <HeadingPairs>
    <vt:vector size="4" baseType="variant">
      <vt:variant>
        <vt:lpstr>Thème</vt:lpstr>
      </vt:variant>
      <vt:variant>
        <vt:i4>1</vt:i4>
      </vt:variant>
      <vt:variant>
        <vt:lpstr>Titres des diapositives</vt:lpstr>
      </vt:variant>
      <vt:variant>
        <vt:i4>18</vt:i4>
      </vt:variant>
    </vt:vector>
  </HeadingPairs>
  <TitlesOfParts>
    <vt:vector size="19" baseType="lpstr">
      <vt:lpstr>Plaquette commerciale</vt:lpstr>
      <vt:lpstr>Chariot de golf électrique</vt:lpstr>
      <vt:lpstr>Plan</vt:lpstr>
      <vt:lpstr>Présentation générale du chariot de golf</vt:lpstr>
      <vt:lpstr>Diapositive 4</vt:lpstr>
      <vt:lpstr>Diapositive 5</vt:lpstr>
      <vt:lpstr>Diapositive 6</vt:lpstr>
      <vt:lpstr>Mise en œuvre du chariot de golf</vt:lpstr>
      <vt:lpstr>Diapositive 8</vt:lpstr>
      <vt:lpstr>Présentation externe de la DAE</vt:lpstr>
      <vt:lpstr>Diapositive 10</vt:lpstr>
      <vt:lpstr>Diapositive 11</vt:lpstr>
      <vt:lpstr>Présentation interne de la DAE</vt:lpstr>
      <vt:lpstr>Diapositive 13</vt:lpstr>
      <vt:lpstr>Diapositive 14</vt:lpstr>
      <vt:lpstr>Diapositive 15</vt:lpstr>
      <vt:lpstr>Présentation du logiciel d’acquisition </vt:lpstr>
      <vt:lpstr>Diapositive 17</vt:lpstr>
      <vt:lpstr>Diapositive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Documentation DAE</dc:title>
  <dc:creator/>
  <cp:lastModifiedBy/>
  <cp:revision>1</cp:revision>
  <dcterms:created xsi:type="dcterms:W3CDTF">2011-01-14T10:02:43Z</dcterms:created>
  <dcterms:modified xsi:type="dcterms:W3CDTF">2013-09-23T14:26:45Z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1036</vt:i4>
  </property>
  <property fmtid="{D5CDD505-2E9C-101B-9397-08002B2CF9AE}" pid="3" name="_Version">
    <vt:lpwstr>12.0.4518</vt:lpwstr>
  </property>
</Properties>
</file>