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2" r:id="rId5"/>
    <p:sldId id="271" r:id="rId6"/>
    <p:sldId id="259" r:id="rId7"/>
    <p:sldId id="267" r:id="rId8"/>
    <p:sldId id="268" r:id="rId9"/>
    <p:sldId id="273" r:id="rId10"/>
    <p:sldId id="265" r:id="rId11"/>
    <p:sldId id="266" r:id="rId12"/>
    <p:sldId id="263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208" d="100"/>
          <a:sy n="208" d="100"/>
        </p:scale>
        <p:origin x="2394" y="20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11/11/2013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11/11/2013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11/11/2013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11/11/2013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11/11/2013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56.png"/><Relationship Id="rId7" Type="http://schemas.openxmlformats.org/officeDocument/2006/relationships/image" Target="../media/image160.png"/><Relationship Id="rId12" Type="http://schemas.openxmlformats.org/officeDocument/2006/relationships/image" Target="../media/image6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58.png"/><Relationship Id="rId10" Type="http://schemas.openxmlformats.org/officeDocument/2006/relationships/image" Target="../media/image47.png"/><Relationship Id="rId4" Type="http://schemas.openxmlformats.org/officeDocument/2006/relationships/image" Target="../media/image57.png"/><Relationship Id="rId9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56.png"/><Relationship Id="rId7" Type="http://schemas.openxmlformats.org/officeDocument/2006/relationships/image" Target="../media/image16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58.png"/><Relationship Id="rId10" Type="http://schemas.openxmlformats.org/officeDocument/2006/relationships/image" Target="../media/image62.png"/><Relationship Id="rId4" Type="http://schemas.openxmlformats.org/officeDocument/2006/relationships/image" Target="../media/image57.png"/><Relationship Id="rId9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0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16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9.png"/><Relationship Id="rId9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539552" y="1052736"/>
            <a:ext cx="72008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259632" y="944724"/>
            <a:ext cx="648072" cy="216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1907704" y="1052736"/>
            <a:ext cx="72008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539552" y="2492896"/>
            <a:ext cx="72008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23" idx="6"/>
          </p:cNvCxnSpPr>
          <p:nvPr/>
        </p:nvCxnSpPr>
        <p:spPr>
          <a:xfrm>
            <a:off x="1973458" y="2492896"/>
            <a:ext cx="65432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1259632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1375855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1510188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>
            <a:endCxn id="25" idx="3"/>
          </p:cNvCxnSpPr>
          <p:nvPr/>
        </p:nvCxnSpPr>
        <p:spPr>
          <a:xfrm flipH="1">
            <a:off x="2625739" y="1042720"/>
            <a:ext cx="2046" cy="33294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1626151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1757434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 rot="16200000">
            <a:off x="2247144" y="1672490"/>
            <a:ext cx="757190" cy="16354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2391150" y="1519910"/>
            <a:ext cx="473268" cy="4689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>
            <a:stCxn id="25" idx="1"/>
          </p:cNvCxnSpPr>
          <p:nvPr/>
        </p:nvCxnSpPr>
        <p:spPr>
          <a:xfrm>
            <a:off x="2625739" y="2132856"/>
            <a:ext cx="2045" cy="36004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2864418" y="1754260"/>
            <a:ext cx="1266461" cy="39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4067944" y="1746164"/>
            <a:ext cx="107104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274895" y="1638154"/>
            <a:ext cx="504056" cy="216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39"/>
          <p:cNvCxnSpPr/>
          <p:nvPr/>
        </p:nvCxnSpPr>
        <p:spPr>
          <a:xfrm>
            <a:off x="4202887" y="1638155"/>
            <a:ext cx="0" cy="2160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4850959" y="1638153"/>
            <a:ext cx="0" cy="2160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274895" y="2258707"/>
            <a:ext cx="504056" cy="10801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274895" y="2257571"/>
            <a:ext cx="50405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endCxn id="46" idx="0"/>
          </p:cNvCxnSpPr>
          <p:nvPr/>
        </p:nvCxnSpPr>
        <p:spPr>
          <a:xfrm>
            <a:off x="4526923" y="1854178"/>
            <a:ext cx="0" cy="40452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 rot="5400000">
            <a:off x="4580952" y="1646246"/>
            <a:ext cx="1332101" cy="216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droit 51"/>
          <p:cNvCxnSpPr/>
          <p:nvPr/>
        </p:nvCxnSpPr>
        <p:spPr>
          <a:xfrm rot="16200000">
            <a:off x="179512" y="1754653"/>
            <a:ext cx="1008112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7746" y="1561500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𝑢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" y="1561500"/>
                <a:ext cx="66582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1422313" y="579398"/>
                <a:ext cx="391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313" y="579398"/>
                <a:ext cx="39177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1387781" y="1871778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781" y="1871778"/>
                <a:ext cx="36574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cteur droit 55"/>
          <p:cNvCxnSpPr/>
          <p:nvPr/>
        </p:nvCxnSpPr>
        <p:spPr>
          <a:xfrm>
            <a:off x="1996627" y="1052736"/>
            <a:ext cx="394523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1996627" y="673388"/>
                <a:ext cx="607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𝑖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627" y="673388"/>
                <a:ext cx="60798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1669464" y="1561502"/>
                <a:ext cx="645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𝑒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464" y="1561502"/>
                <a:ext cx="645818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59"/>
          <p:cNvCxnSpPr/>
          <p:nvPr/>
        </p:nvCxnSpPr>
        <p:spPr>
          <a:xfrm rot="16200000">
            <a:off x="1801260" y="1746168"/>
            <a:ext cx="1008112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2408727" y="1569987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727" y="1569987"/>
                <a:ext cx="44037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2707510" y="1335244"/>
                <a:ext cx="1499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510" y="1335244"/>
                <a:ext cx="14990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5081892" y="1569987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892" y="1569987"/>
                <a:ext cx="330219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 rot="16200000">
            <a:off x="7263022" y="3762314"/>
            <a:ext cx="3785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 rot="16200000">
            <a:off x="7983102" y="3133281"/>
            <a:ext cx="3785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 rot="16200000">
            <a:off x="6542942" y="3133279"/>
            <a:ext cx="37859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Organigramme : Jonction de sommaire 68"/>
          <p:cNvSpPr/>
          <p:nvPr/>
        </p:nvSpPr>
        <p:spPr>
          <a:xfrm>
            <a:off x="5580112" y="3421311"/>
            <a:ext cx="288032" cy="288033"/>
          </a:xfrm>
          <a:prstGeom prst="flowChartSummingJunction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Connecteur droit 70"/>
          <p:cNvCxnSpPr>
            <a:endCxn id="69" idx="2"/>
          </p:cNvCxnSpPr>
          <p:nvPr/>
        </p:nvCxnSpPr>
        <p:spPr>
          <a:xfrm>
            <a:off x="5081892" y="3565328"/>
            <a:ext cx="49822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endCxn id="68" idx="0"/>
          </p:cNvCxnSpPr>
          <p:nvPr/>
        </p:nvCxnSpPr>
        <p:spPr>
          <a:xfrm>
            <a:off x="5868144" y="3565326"/>
            <a:ext cx="432048" cy="1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>
            <a:endCxn id="67" idx="0"/>
          </p:cNvCxnSpPr>
          <p:nvPr/>
        </p:nvCxnSpPr>
        <p:spPr>
          <a:xfrm>
            <a:off x="7164288" y="3565323"/>
            <a:ext cx="576064" cy="6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8604448" y="3565314"/>
            <a:ext cx="576064" cy="6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endCxn id="69" idx="4"/>
          </p:cNvCxnSpPr>
          <p:nvPr/>
        </p:nvCxnSpPr>
        <p:spPr>
          <a:xfrm flipH="1" flipV="1">
            <a:off x="5724128" y="3709344"/>
            <a:ext cx="8" cy="485019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H="1">
            <a:off x="7884368" y="4194361"/>
            <a:ext cx="1008106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V="1">
            <a:off x="8892474" y="3565314"/>
            <a:ext cx="6" cy="629047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5724136" y="4194357"/>
            <a:ext cx="1296135" cy="5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/>
              <p:cNvSpPr txBox="1"/>
              <p:nvPr/>
            </p:nvSpPr>
            <p:spPr>
              <a:xfrm>
                <a:off x="4806078" y="3195997"/>
                <a:ext cx="7142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𝐸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078" y="3195997"/>
                <a:ext cx="714298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/>
              <p:cNvSpPr txBox="1"/>
              <p:nvPr/>
            </p:nvSpPr>
            <p:spPr>
              <a:xfrm>
                <a:off x="8604448" y="3163731"/>
                <a:ext cx="687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𝑆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448" y="3163731"/>
                <a:ext cx="687303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/>
              <p:cNvSpPr txBox="1"/>
              <p:nvPr/>
            </p:nvSpPr>
            <p:spPr>
              <a:xfrm>
                <a:off x="6300192" y="3382888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𝐹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0" name="ZoneTexte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382888"/>
                <a:ext cx="864096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7020271" y="4009697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𝐾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1" y="4009697"/>
                <a:ext cx="864096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/>
              <p:cNvSpPr txBox="1"/>
              <p:nvPr/>
            </p:nvSpPr>
            <p:spPr>
              <a:xfrm>
                <a:off x="7740350" y="3385295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𝐺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2" name="ZoneTexte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0" y="3385295"/>
                <a:ext cx="864096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793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flipV="1">
            <a:off x="3637036" y="2835853"/>
            <a:ext cx="0" cy="582283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2771800" y="2431921"/>
                <a:ext cx="5454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𝑈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431921"/>
                <a:ext cx="545406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3424626" y="2550101"/>
            <a:ext cx="597222" cy="369393"/>
            <a:chOff x="1492910" y="2868083"/>
            <a:chExt cx="597222" cy="369393"/>
          </a:xfrm>
        </p:grpSpPr>
        <p:sp>
          <p:nvSpPr>
            <p:cNvPr id="29" name="Organigramme : Jonction de sommaire 28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492910" y="2869987"/>
              <a:ext cx="2124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43" name="Connecteur droit 42"/>
          <p:cNvCxnSpPr/>
          <p:nvPr/>
        </p:nvCxnSpPr>
        <p:spPr>
          <a:xfrm>
            <a:off x="2773287" y="2708920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32"/>
          <p:cNvCxnSpPr>
            <a:endCxn id="34" idx="1"/>
          </p:cNvCxnSpPr>
          <p:nvPr/>
        </p:nvCxnSpPr>
        <p:spPr>
          <a:xfrm>
            <a:off x="3779912" y="2708920"/>
            <a:ext cx="335875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𝐿𝑝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/>
          <p:cNvCxnSpPr/>
          <p:nvPr/>
        </p:nvCxnSpPr>
        <p:spPr>
          <a:xfrm>
            <a:off x="4979883" y="2697644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6557874" y="2708920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/>
          <p:cNvCxnSpPr>
            <a:endCxn id="37" idx="3"/>
          </p:cNvCxnSpPr>
          <p:nvPr/>
        </p:nvCxnSpPr>
        <p:spPr>
          <a:xfrm flipH="1">
            <a:off x="5771971" y="3429000"/>
            <a:ext cx="3552557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9324528" y="2704603"/>
            <a:ext cx="0" cy="720080"/>
          </a:xfrm>
          <a:prstGeom prst="line">
            <a:avLst/>
          </a:prstGeom>
          <a:ln w="19050">
            <a:solidFill>
              <a:srgbClr val="00B05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6594494" y="2413505"/>
                <a:ext cx="6330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494" y="2413505"/>
                <a:ext cx="633058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/>
          <p:cNvCxnSpPr>
            <a:stCxn id="37" idx="1"/>
          </p:cNvCxnSpPr>
          <p:nvPr/>
        </p:nvCxnSpPr>
        <p:spPr>
          <a:xfrm flipH="1">
            <a:off x="3628793" y="3429000"/>
            <a:ext cx="1279082" cy="0"/>
          </a:xfrm>
          <a:prstGeom prst="line">
            <a:avLst/>
          </a:prstGeom>
          <a:ln w="19050">
            <a:solidFill>
              <a:srgbClr val="00B05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3635285" y="3165555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285" y="3165555"/>
                <a:ext cx="538802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5067220" y="2419726"/>
                <a:ext cx="4991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20" y="2419726"/>
                <a:ext cx="499175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922367" y="249289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367" y="2492896"/>
                <a:ext cx="864096" cy="4320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e 38"/>
          <p:cNvGrpSpPr/>
          <p:nvPr/>
        </p:nvGrpSpPr>
        <p:grpSpPr>
          <a:xfrm>
            <a:off x="7215138" y="2478529"/>
            <a:ext cx="597222" cy="362774"/>
            <a:chOff x="1492910" y="2791061"/>
            <a:chExt cx="597222" cy="362774"/>
          </a:xfrm>
        </p:grpSpPr>
        <p:sp>
          <p:nvSpPr>
            <p:cNvPr id="40" name="Organigramme : Jonction de sommaire 39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1590066" y="2791061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45" name="Connecteur droit 44"/>
          <p:cNvCxnSpPr/>
          <p:nvPr/>
        </p:nvCxnSpPr>
        <p:spPr>
          <a:xfrm flipH="1">
            <a:off x="7427548" y="2000447"/>
            <a:ext cx="1" cy="555104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6921019" y="2055103"/>
                <a:ext cx="5882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019" y="2055103"/>
                <a:ext cx="588238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47"/>
          <p:cNvCxnSpPr/>
          <p:nvPr/>
        </p:nvCxnSpPr>
        <p:spPr>
          <a:xfrm>
            <a:off x="7562327" y="2708920"/>
            <a:ext cx="36004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8783960" y="2708920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8756972" y="2431921"/>
                <a:ext cx="654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972" y="2431921"/>
                <a:ext cx="654923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52"/>
          <p:cNvCxnSpPr/>
          <p:nvPr/>
        </p:nvCxnSpPr>
        <p:spPr>
          <a:xfrm>
            <a:off x="9324528" y="1988840"/>
            <a:ext cx="0" cy="720080"/>
          </a:xfrm>
          <a:prstGeom prst="line">
            <a:avLst/>
          </a:prstGeom>
          <a:ln w="19050">
            <a:solidFill>
              <a:srgbClr val="00B05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7919864" y="1784423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864" y="1784423"/>
                <a:ext cx="864096" cy="43204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54"/>
          <p:cNvCxnSpPr>
            <a:endCxn id="54" idx="3"/>
          </p:cNvCxnSpPr>
          <p:nvPr/>
        </p:nvCxnSpPr>
        <p:spPr>
          <a:xfrm flipH="1">
            <a:off x="8783960" y="2000447"/>
            <a:ext cx="540568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endCxn id="54" idx="1"/>
          </p:cNvCxnSpPr>
          <p:nvPr/>
        </p:nvCxnSpPr>
        <p:spPr>
          <a:xfrm>
            <a:off x="7427549" y="2000447"/>
            <a:ext cx="492315" cy="0"/>
          </a:xfrm>
          <a:prstGeom prst="line">
            <a:avLst/>
          </a:prstGeom>
          <a:ln w="19050">
            <a:solidFill>
              <a:srgbClr val="00B05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221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flipV="1">
            <a:off x="3637036" y="2835853"/>
            <a:ext cx="0" cy="582283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2771800" y="2431921"/>
                <a:ext cx="5454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𝑈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431921"/>
                <a:ext cx="545406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3424626" y="2550101"/>
            <a:ext cx="597222" cy="369393"/>
            <a:chOff x="1492910" y="2868083"/>
            <a:chExt cx="597222" cy="369393"/>
          </a:xfrm>
        </p:grpSpPr>
        <p:sp>
          <p:nvSpPr>
            <p:cNvPr id="29" name="Organigramme : Jonction de sommaire 28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492910" y="2869987"/>
              <a:ext cx="2124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43" name="Connecteur droit 42"/>
          <p:cNvCxnSpPr/>
          <p:nvPr/>
        </p:nvCxnSpPr>
        <p:spPr>
          <a:xfrm>
            <a:off x="2773287" y="2708920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32"/>
          <p:cNvCxnSpPr>
            <a:endCxn id="34" idx="1"/>
          </p:cNvCxnSpPr>
          <p:nvPr/>
        </p:nvCxnSpPr>
        <p:spPr>
          <a:xfrm>
            <a:off x="3779912" y="2708920"/>
            <a:ext cx="335875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𝐿𝑝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/>
          <p:cNvCxnSpPr/>
          <p:nvPr/>
        </p:nvCxnSpPr>
        <p:spPr>
          <a:xfrm>
            <a:off x="4979883" y="2697644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875" y="3212976"/>
                <a:ext cx="864096" cy="432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/>
          <p:cNvCxnSpPr>
            <a:endCxn id="37" idx="3"/>
          </p:cNvCxnSpPr>
          <p:nvPr/>
        </p:nvCxnSpPr>
        <p:spPr>
          <a:xfrm flipH="1">
            <a:off x="5771971" y="3429000"/>
            <a:ext cx="2688461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8460432" y="2704603"/>
            <a:ext cx="0" cy="720080"/>
          </a:xfrm>
          <a:prstGeom prst="line">
            <a:avLst/>
          </a:prstGeom>
          <a:ln w="19050">
            <a:solidFill>
              <a:srgbClr val="00B05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6594494" y="2413505"/>
                <a:ext cx="6330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494" y="2413505"/>
                <a:ext cx="633058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/>
          <p:cNvCxnSpPr>
            <a:stCxn id="37" idx="1"/>
          </p:cNvCxnSpPr>
          <p:nvPr/>
        </p:nvCxnSpPr>
        <p:spPr>
          <a:xfrm flipH="1">
            <a:off x="3628793" y="3429000"/>
            <a:ext cx="1279082" cy="0"/>
          </a:xfrm>
          <a:prstGeom prst="line">
            <a:avLst/>
          </a:prstGeom>
          <a:ln w="19050">
            <a:solidFill>
              <a:srgbClr val="00B05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3635285" y="3165555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285" y="3165555"/>
                <a:ext cx="538802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5067220" y="2419726"/>
                <a:ext cx="4991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20" y="2419726"/>
                <a:ext cx="499175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271063" y="2474480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063" y="2474480"/>
                <a:ext cx="864096" cy="4320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48"/>
          <p:cNvCxnSpPr/>
          <p:nvPr/>
        </p:nvCxnSpPr>
        <p:spPr>
          <a:xfrm>
            <a:off x="8135159" y="2704603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8167737" y="2452900"/>
                <a:ext cx="654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737" y="2452900"/>
                <a:ext cx="654923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eur droit 37"/>
          <p:cNvCxnSpPr/>
          <p:nvPr/>
        </p:nvCxnSpPr>
        <p:spPr>
          <a:xfrm>
            <a:off x="6550983" y="2697644"/>
            <a:ext cx="720080" cy="0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622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08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85852" y="1142984"/>
            <a:ext cx="4357718" cy="1857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285852" y="1142984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Moteur à courant continu et inertie de la masse ramenée sur l’arbre moteur</a:t>
            </a:r>
            <a:endParaRPr lang="fr-FR" sz="1200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31" y="1497484"/>
            <a:ext cx="801052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201340" y="3717032"/>
            <a:ext cx="1188640" cy="5390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475656" y="2659130"/>
            <a:ext cx="792088" cy="6978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483768" y="2398706"/>
            <a:ext cx="4357718" cy="1857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483768" y="2398706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Moteur à courant continu et inertie de la masse ramenée sur l’arbre moteur</a:t>
            </a:r>
            <a:endParaRPr lang="fr-FR" sz="1200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1113" y="1989138"/>
            <a:ext cx="11630026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62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0638" y="1989138"/>
            <a:ext cx="11725276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46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7763" y="1703388"/>
            <a:ext cx="11439526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76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91680" y="393305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933056"/>
                <a:ext cx="864096" cy="4320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/>
          <p:cNvCxnSpPr>
            <a:endCxn id="4" idx="1"/>
          </p:cNvCxnSpPr>
          <p:nvPr/>
        </p:nvCxnSpPr>
        <p:spPr>
          <a:xfrm>
            <a:off x="971600" y="414908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2555776" y="414908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1062239" y="3794556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239" y="3794556"/>
                <a:ext cx="538802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3131840" y="3872081"/>
                <a:ext cx="14851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872081"/>
                <a:ext cx="1485150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/>
          <p:cNvCxnSpPr/>
          <p:nvPr/>
        </p:nvCxnSpPr>
        <p:spPr>
          <a:xfrm>
            <a:off x="1259632" y="4869160"/>
            <a:ext cx="2016224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1259632" y="4149080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3131840" y="4592161"/>
                <a:ext cx="1051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592161"/>
                <a:ext cx="1051057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012160" y="3929955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929955"/>
                <a:ext cx="864096" cy="43204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/>
          <p:cNvCxnSpPr>
            <a:endCxn id="17" idx="1"/>
          </p:cNvCxnSpPr>
          <p:nvPr/>
        </p:nvCxnSpPr>
        <p:spPr>
          <a:xfrm>
            <a:off x="5292080" y="4145979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6876256" y="4145979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5382719" y="3791455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719" y="3791455"/>
                <a:ext cx="538802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7452320" y="3868980"/>
                <a:ext cx="14851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⋅</m:t>
                      </m:r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3868980"/>
                <a:ext cx="1485150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21"/>
          <p:cNvCxnSpPr/>
          <p:nvPr/>
        </p:nvCxnSpPr>
        <p:spPr>
          <a:xfrm>
            <a:off x="7164288" y="4866059"/>
            <a:ext cx="432048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7164288" y="4145979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596425" y="4650035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425" y="4650035"/>
                <a:ext cx="864096" cy="4320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/>
          <p:cNvCxnSpPr/>
          <p:nvPr/>
        </p:nvCxnSpPr>
        <p:spPr>
          <a:xfrm>
            <a:off x="8460521" y="4869160"/>
            <a:ext cx="432048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8748553" y="4592161"/>
                <a:ext cx="1051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𝑍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553" y="4592161"/>
                <a:ext cx="1051057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794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flipV="1">
            <a:off x="3637036" y="2835853"/>
            <a:ext cx="0" cy="582283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2771800" y="2431921"/>
                <a:ext cx="5454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𝑈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431921"/>
                <a:ext cx="545406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3424626" y="2550101"/>
            <a:ext cx="597222" cy="369393"/>
            <a:chOff x="1492910" y="2868083"/>
            <a:chExt cx="597222" cy="369393"/>
          </a:xfrm>
        </p:grpSpPr>
        <p:sp>
          <p:nvSpPr>
            <p:cNvPr id="29" name="Organigramme : Jonction de sommaire 28"/>
            <p:cNvSpPr/>
            <p:nvPr/>
          </p:nvSpPr>
          <p:spPr>
            <a:xfrm>
              <a:off x="1562444" y="2868083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492910" y="286998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590066" y="2960477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cxnSp>
        <p:nvCxnSpPr>
          <p:cNvPr id="43" name="Connecteur droit 42"/>
          <p:cNvCxnSpPr/>
          <p:nvPr/>
        </p:nvCxnSpPr>
        <p:spPr>
          <a:xfrm>
            <a:off x="2773287" y="270892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778" y="2481620"/>
                <a:ext cx="864096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32"/>
          <p:cNvCxnSpPr>
            <a:endCxn id="34" idx="1"/>
          </p:cNvCxnSpPr>
          <p:nvPr/>
        </p:nvCxnSpPr>
        <p:spPr>
          <a:xfrm>
            <a:off x="3779912" y="2708920"/>
            <a:ext cx="335875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787" y="2492896"/>
                <a:ext cx="864096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/>
          <p:cNvCxnSpPr/>
          <p:nvPr/>
        </p:nvCxnSpPr>
        <p:spPr>
          <a:xfrm>
            <a:off x="4979883" y="2697644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6557874" y="270892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699963" y="3215134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963" y="3215134"/>
                <a:ext cx="864096" cy="432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/>
          <p:cNvCxnSpPr>
            <a:endCxn id="37" idx="3"/>
          </p:cNvCxnSpPr>
          <p:nvPr/>
        </p:nvCxnSpPr>
        <p:spPr>
          <a:xfrm flipH="1">
            <a:off x="6564059" y="3431158"/>
            <a:ext cx="1824365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8388424" y="2704603"/>
            <a:ext cx="0" cy="72008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6594494" y="2413505"/>
                <a:ext cx="6330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494" y="2413505"/>
                <a:ext cx="633058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/>
          <p:cNvCxnSpPr>
            <a:stCxn id="37" idx="1"/>
          </p:cNvCxnSpPr>
          <p:nvPr/>
        </p:nvCxnSpPr>
        <p:spPr>
          <a:xfrm flipH="1">
            <a:off x="3637036" y="3431158"/>
            <a:ext cx="2062927" cy="0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3635285" y="3165555"/>
                <a:ext cx="5388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285" y="3165555"/>
                <a:ext cx="538802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5067220" y="2419726"/>
                <a:ext cx="4991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𝐼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20" y="2419726"/>
                <a:ext cx="499175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277954" y="2492896"/>
                <a:ext cx="864096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954" y="2492896"/>
                <a:ext cx="864096" cy="4320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48"/>
          <p:cNvCxnSpPr/>
          <p:nvPr/>
        </p:nvCxnSpPr>
        <p:spPr>
          <a:xfrm>
            <a:off x="8142050" y="2708920"/>
            <a:ext cx="72008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8388424" y="2419539"/>
                <a:ext cx="6549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424" y="2419539"/>
                <a:ext cx="654923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233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/>
          <p:cNvGrpSpPr/>
          <p:nvPr/>
        </p:nvGrpSpPr>
        <p:grpSpPr>
          <a:xfrm>
            <a:off x="2076450" y="2246936"/>
            <a:ext cx="3359647" cy="1032394"/>
            <a:chOff x="2076450" y="2246936"/>
            <a:chExt cx="3359647" cy="103239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/>
                <p:cNvSpPr/>
                <p:nvPr/>
              </p:nvSpPr>
              <p:spPr>
                <a:xfrm>
                  <a:off x="3052213" y="2393692"/>
                  <a:ext cx="511676" cy="34824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/>
                          </a:rPr>
                          <m:t>(</m:t>
                        </m:r>
                        <m:r>
                          <a:rPr lang="fr-FR" sz="12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12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2213" y="2393692"/>
                  <a:ext cx="511676" cy="34824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ZoneTexte 8"/>
                <p:cNvSpPr txBox="1"/>
                <p:nvPr/>
              </p:nvSpPr>
              <p:spPr>
                <a:xfrm>
                  <a:off x="2076450" y="2246936"/>
                  <a:ext cx="53880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𝐸</m:t>
                        </m:r>
                        <m:r>
                          <a:rPr lang="fr-FR" sz="1200" b="0" i="1" smtClean="0">
                            <a:latin typeface="Cambria Math"/>
                          </a:rPr>
                          <m:t>(</m:t>
                        </m:r>
                        <m:r>
                          <a:rPr lang="fr-FR" sz="12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12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9" name="ZoneTexte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6450" y="2246936"/>
                  <a:ext cx="538802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Connecteur droit 42"/>
            <p:cNvCxnSpPr>
              <a:endCxn id="20" idx="1"/>
            </p:cNvCxnSpPr>
            <p:nvPr/>
          </p:nvCxnSpPr>
          <p:spPr>
            <a:xfrm>
              <a:off x="2794072" y="2560570"/>
              <a:ext cx="258141" cy="7244"/>
            </a:xfrm>
            <a:prstGeom prst="line">
              <a:avLst/>
            </a:prstGeom>
            <a:ln w="19050">
              <a:solidFill>
                <a:schemeClr val="tx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/>
                <p:cNvSpPr/>
                <p:nvPr/>
              </p:nvSpPr>
              <p:spPr>
                <a:xfrm>
                  <a:off x="3919505" y="2306110"/>
                  <a:ext cx="796512" cy="539509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1200" b="0" i="1" smtClean="0">
                                <a:latin typeface="Cambria Math"/>
                              </a:rPr>
                              <m:t>𝐾</m:t>
                            </m:r>
                          </m:num>
                          <m:den>
                            <m:r>
                              <a:rPr lang="fr-FR" sz="1200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fr-FR" sz="1200" b="0" i="1" smtClean="0">
                                <a:latin typeface="Cambria Math"/>
                              </a:rPr>
                              <m:t>𝜏</m:t>
                            </m:r>
                            <m:r>
                              <a:rPr lang="fr-FR" sz="1200" b="0" i="1" smtClean="0">
                                <a:latin typeface="Cambria Math"/>
                              </a:rPr>
                              <m:t>⋅</m:t>
                            </m:r>
                            <m:r>
                              <a:rPr lang="fr-FR" sz="1200" b="0" i="1" smtClean="0">
                                <a:latin typeface="Cambria Math"/>
                              </a:rPr>
                              <m:t>𝑝</m:t>
                            </m:r>
                          </m:den>
                        </m:f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505" y="2306110"/>
                  <a:ext cx="796512" cy="53950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Connecteur droit 48"/>
            <p:cNvCxnSpPr/>
            <p:nvPr/>
          </p:nvCxnSpPr>
          <p:spPr>
            <a:xfrm>
              <a:off x="4716017" y="2580765"/>
              <a:ext cx="720080" cy="0"/>
            </a:xfrm>
            <a:prstGeom prst="line">
              <a:avLst/>
            </a:prstGeom>
            <a:ln w="19050">
              <a:solidFill>
                <a:schemeClr val="tx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ZoneTexte 49"/>
                <p:cNvSpPr txBox="1"/>
                <p:nvPr/>
              </p:nvSpPr>
              <p:spPr>
                <a:xfrm>
                  <a:off x="4778438" y="2307748"/>
                  <a:ext cx="5213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𝑆</m:t>
                        </m:r>
                        <m:r>
                          <a:rPr lang="fr-FR" sz="1200" b="0" i="1" smtClean="0">
                            <a:latin typeface="Cambria Math"/>
                          </a:rPr>
                          <m:t>(</m:t>
                        </m:r>
                        <m:r>
                          <a:rPr lang="fr-FR" sz="12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12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50" name="ZoneTexte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8438" y="2307748"/>
                  <a:ext cx="52136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/>
                <p:cNvSpPr/>
                <p:nvPr/>
              </p:nvSpPr>
              <p:spPr>
                <a:xfrm>
                  <a:off x="3491881" y="2924944"/>
                  <a:ext cx="504056" cy="35438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𝐶𝑎𝑝𝑡</m:t>
                            </m:r>
                          </m:sub>
                        </m:sSub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881" y="2924944"/>
                  <a:ext cx="504056" cy="35438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e 37"/>
            <p:cNvGrpSpPr/>
            <p:nvPr/>
          </p:nvGrpSpPr>
          <p:grpSpPr>
            <a:xfrm>
              <a:off x="2454990" y="2419155"/>
              <a:ext cx="597222" cy="369393"/>
              <a:chOff x="1492910" y="2868083"/>
              <a:chExt cx="597222" cy="369393"/>
            </a:xfrm>
          </p:grpSpPr>
          <p:sp>
            <p:nvSpPr>
              <p:cNvPr id="39" name="Organigramme : Jonction de sommaire 38"/>
              <p:cNvSpPr/>
              <p:nvPr/>
            </p:nvSpPr>
            <p:spPr>
              <a:xfrm>
                <a:off x="1562444" y="2868083"/>
                <a:ext cx="285752" cy="285752"/>
              </a:xfrm>
              <a:prstGeom prst="flowChartSummingJuncti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ZoneTexte 39"/>
              <p:cNvSpPr txBox="1"/>
              <p:nvPr/>
            </p:nvSpPr>
            <p:spPr>
              <a:xfrm>
                <a:off x="1492910" y="2869987"/>
                <a:ext cx="500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i="1" dirty="0" smtClean="0"/>
                  <a:t>+</a:t>
                </a:r>
                <a:endParaRPr lang="fr-FR" sz="1200" b="1" i="1" dirty="0"/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1590066" y="2960477"/>
                <a:ext cx="500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i="1" dirty="0" smtClean="0"/>
                  <a:t>-</a:t>
                </a:r>
                <a:endParaRPr lang="fr-FR" sz="1200" b="1" i="1" dirty="0"/>
              </a:p>
            </p:txBody>
          </p:sp>
        </p:grpSp>
        <p:cxnSp>
          <p:nvCxnSpPr>
            <p:cNvPr id="47" name="Connecteur droit 46"/>
            <p:cNvCxnSpPr/>
            <p:nvPr/>
          </p:nvCxnSpPr>
          <p:spPr>
            <a:xfrm flipV="1">
              <a:off x="2173466" y="2559558"/>
              <a:ext cx="351058" cy="0"/>
            </a:xfrm>
            <a:prstGeom prst="line">
              <a:avLst/>
            </a:prstGeom>
            <a:ln w="19050">
              <a:solidFill>
                <a:schemeClr val="tx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V="1">
              <a:off x="2676925" y="2711959"/>
              <a:ext cx="0" cy="390934"/>
            </a:xfrm>
            <a:prstGeom prst="line">
              <a:avLst/>
            </a:prstGeom>
            <a:ln w="19050">
              <a:solidFill>
                <a:schemeClr val="tx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>
              <a:stCxn id="26" idx="1"/>
            </p:cNvCxnSpPr>
            <p:nvPr/>
          </p:nvCxnSpPr>
          <p:spPr>
            <a:xfrm flipH="1">
              <a:off x="2676927" y="3102137"/>
              <a:ext cx="814954" cy="0"/>
            </a:xfrm>
            <a:prstGeom prst="line">
              <a:avLst/>
            </a:prstGeom>
            <a:ln w="19050">
              <a:solidFill>
                <a:schemeClr val="tx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>
              <a:off x="5039118" y="2580765"/>
              <a:ext cx="0" cy="521372"/>
            </a:xfrm>
            <a:prstGeom prst="line">
              <a:avLst/>
            </a:prstGeom>
            <a:ln w="19050">
              <a:solidFill>
                <a:schemeClr val="tx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>
              <a:endCxn id="26" idx="3"/>
            </p:cNvCxnSpPr>
            <p:nvPr/>
          </p:nvCxnSpPr>
          <p:spPr>
            <a:xfrm flipH="1" flipV="1">
              <a:off x="3995937" y="3102137"/>
              <a:ext cx="1048432" cy="756"/>
            </a:xfrm>
            <a:prstGeom prst="line">
              <a:avLst/>
            </a:prstGeom>
            <a:ln w="19050">
              <a:solidFill>
                <a:schemeClr val="tx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3563889" y="2575865"/>
              <a:ext cx="360040" cy="0"/>
            </a:xfrm>
            <a:prstGeom prst="line">
              <a:avLst/>
            </a:prstGeom>
            <a:ln w="19050">
              <a:solidFill>
                <a:schemeClr val="tx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/>
          <p:cNvGrpSpPr/>
          <p:nvPr/>
        </p:nvGrpSpPr>
        <p:grpSpPr>
          <a:xfrm>
            <a:off x="432798" y="3490639"/>
            <a:ext cx="1856675" cy="549878"/>
            <a:chOff x="432798" y="3490639"/>
            <a:chExt cx="1856675" cy="54987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/>
                <p:cNvSpPr/>
                <p:nvPr/>
              </p:nvSpPr>
              <p:spPr>
                <a:xfrm>
                  <a:off x="971600" y="3501008"/>
                  <a:ext cx="796512" cy="539509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1200" b="0" i="1" smtClean="0">
                                <a:latin typeface="Cambria Math"/>
                              </a:rPr>
                              <m:t>𝐾</m:t>
                            </m:r>
                          </m:num>
                          <m:den>
                            <m:r>
                              <a:rPr lang="fr-FR" sz="1200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fr-FR" sz="1200" b="0" i="1" smtClean="0">
                                <a:latin typeface="Cambria Math"/>
                              </a:rPr>
                              <m:t>𝜏</m:t>
                            </m:r>
                            <m:r>
                              <a:rPr lang="fr-FR" sz="1200" b="0" i="1" smtClean="0">
                                <a:latin typeface="Cambria Math"/>
                              </a:rPr>
                              <m:t>⋅</m:t>
                            </m:r>
                            <m:r>
                              <a:rPr lang="fr-FR" sz="1200" b="0" i="1" smtClean="0">
                                <a:latin typeface="Cambria Math"/>
                              </a:rPr>
                              <m:t>𝑝</m:t>
                            </m:r>
                          </m:den>
                        </m:f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00" y="3501008"/>
                  <a:ext cx="796512" cy="53950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necteur droit 34"/>
            <p:cNvCxnSpPr/>
            <p:nvPr/>
          </p:nvCxnSpPr>
          <p:spPr>
            <a:xfrm flipV="1">
              <a:off x="620542" y="3770762"/>
              <a:ext cx="351058" cy="0"/>
            </a:xfrm>
            <a:prstGeom prst="line">
              <a:avLst/>
            </a:prstGeom>
            <a:ln w="19050">
              <a:solidFill>
                <a:schemeClr val="tx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ZoneTexte 35"/>
                <p:cNvSpPr txBox="1"/>
                <p:nvPr/>
              </p:nvSpPr>
              <p:spPr>
                <a:xfrm>
                  <a:off x="432798" y="3501008"/>
                  <a:ext cx="53880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𝐸</m:t>
                        </m:r>
                        <m:r>
                          <a:rPr lang="fr-FR" sz="1200" b="0" i="1" smtClean="0">
                            <a:latin typeface="Cambria Math"/>
                          </a:rPr>
                          <m:t>(</m:t>
                        </m:r>
                        <m:r>
                          <a:rPr lang="fr-FR" sz="12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12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36" name="ZoneTexte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798" y="3501008"/>
                  <a:ext cx="538802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Connecteur droit 36"/>
            <p:cNvCxnSpPr/>
            <p:nvPr/>
          </p:nvCxnSpPr>
          <p:spPr>
            <a:xfrm flipV="1">
              <a:off x="1768112" y="3767638"/>
              <a:ext cx="351058" cy="0"/>
            </a:xfrm>
            <a:prstGeom prst="line">
              <a:avLst/>
            </a:prstGeom>
            <a:ln w="19050">
              <a:solidFill>
                <a:schemeClr val="tx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ZoneTexte 43"/>
                <p:cNvSpPr txBox="1"/>
                <p:nvPr/>
              </p:nvSpPr>
              <p:spPr>
                <a:xfrm>
                  <a:off x="1768112" y="3490639"/>
                  <a:ext cx="52136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𝑆</m:t>
                        </m:r>
                        <m:r>
                          <a:rPr lang="fr-FR" sz="1200" b="0" i="1" smtClean="0">
                            <a:latin typeface="Cambria Math"/>
                          </a:rPr>
                          <m:t>(</m:t>
                        </m:r>
                        <m:r>
                          <a:rPr lang="fr-FR" sz="12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12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44" name="ZoneTexte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8112" y="3490639"/>
                  <a:ext cx="521361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31387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/>
          <p:cNvGrpSpPr/>
          <p:nvPr/>
        </p:nvGrpSpPr>
        <p:grpSpPr>
          <a:xfrm>
            <a:off x="2076450" y="2246936"/>
            <a:ext cx="3359647" cy="1032394"/>
            <a:chOff x="2076450" y="2246936"/>
            <a:chExt cx="3359647" cy="103239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/>
                <p:cNvSpPr/>
                <p:nvPr/>
              </p:nvSpPr>
              <p:spPr>
                <a:xfrm>
                  <a:off x="2987824" y="2393692"/>
                  <a:ext cx="504057" cy="34824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/>
                          </a:rPr>
                          <m:t>(</m:t>
                        </m:r>
                        <m:r>
                          <a:rPr lang="fr-FR" sz="12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12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824" y="2393692"/>
                  <a:ext cx="504057" cy="34824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ZoneTexte 8"/>
                <p:cNvSpPr txBox="1"/>
                <p:nvPr/>
              </p:nvSpPr>
              <p:spPr>
                <a:xfrm>
                  <a:off x="2076450" y="2246936"/>
                  <a:ext cx="53880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𝐸</m:t>
                        </m:r>
                        <m:r>
                          <a:rPr lang="fr-FR" sz="1200" b="0" i="1" smtClean="0">
                            <a:latin typeface="Cambria Math"/>
                          </a:rPr>
                          <m:t>(</m:t>
                        </m:r>
                        <m:r>
                          <a:rPr lang="fr-FR" sz="12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12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9" name="ZoneTexte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6450" y="2246936"/>
                  <a:ext cx="538802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Connecteur droit 42"/>
            <p:cNvCxnSpPr>
              <a:endCxn id="20" idx="1"/>
            </p:cNvCxnSpPr>
            <p:nvPr/>
          </p:nvCxnSpPr>
          <p:spPr>
            <a:xfrm>
              <a:off x="2794072" y="2560570"/>
              <a:ext cx="193752" cy="7244"/>
            </a:xfrm>
            <a:prstGeom prst="line">
              <a:avLst/>
            </a:prstGeom>
            <a:ln w="19050">
              <a:solidFill>
                <a:schemeClr val="tx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/>
                <p:cNvSpPr/>
                <p:nvPr/>
              </p:nvSpPr>
              <p:spPr>
                <a:xfrm>
                  <a:off x="3635896" y="2265224"/>
                  <a:ext cx="1080121" cy="59868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1200" i="1">
                                <a:latin typeface="Cambria Math"/>
                              </a:rPr>
                              <m:t>𝐾</m:t>
                            </m:r>
                          </m:num>
                          <m:den>
                            <m:r>
                              <a:rPr lang="fr-FR" sz="1200" i="1">
                                <a:latin typeface="Cambria Math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12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fr-FR" sz="1200" i="1">
                                    <a:latin typeface="Cambria Math"/>
                                  </a:rPr>
                                  <m:t>𝜉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fr-FR" sz="1200" i="1">
                                <a:latin typeface="Cambria Math"/>
                              </a:rPr>
                              <m:t>⋅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𝑝</m:t>
                            </m:r>
                            <m:r>
                              <a:rPr lang="fr-FR" sz="12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fr-FR" sz="12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2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fr-FR" sz="12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Sup>
                                  <m:sSubSupPr>
                                    <m:ctrlPr>
                                      <a:rPr lang="fr-F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2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fr-FR" sz="12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den>
                        </m:f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2265224"/>
                  <a:ext cx="1080121" cy="59868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Connecteur droit 48"/>
            <p:cNvCxnSpPr/>
            <p:nvPr/>
          </p:nvCxnSpPr>
          <p:spPr>
            <a:xfrm>
              <a:off x="4716017" y="2580765"/>
              <a:ext cx="720080" cy="0"/>
            </a:xfrm>
            <a:prstGeom prst="line">
              <a:avLst/>
            </a:prstGeom>
            <a:ln w="19050">
              <a:solidFill>
                <a:schemeClr val="tx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ZoneTexte 49"/>
                <p:cNvSpPr txBox="1"/>
                <p:nvPr/>
              </p:nvSpPr>
              <p:spPr>
                <a:xfrm>
                  <a:off x="4778438" y="2307748"/>
                  <a:ext cx="5213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𝑆</m:t>
                        </m:r>
                        <m:r>
                          <a:rPr lang="fr-FR" sz="1200" b="0" i="1" smtClean="0">
                            <a:latin typeface="Cambria Math"/>
                          </a:rPr>
                          <m:t>(</m:t>
                        </m:r>
                        <m:r>
                          <a:rPr lang="fr-FR" sz="12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12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50" name="ZoneTexte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8438" y="2307748"/>
                  <a:ext cx="52136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/>
                <p:cNvSpPr/>
                <p:nvPr/>
              </p:nvSpPr>
              <p:spPr>
                <a:xfrm>
                  <a:off x="3491881" y="2924944"/>
                  <a:ext cx="504056" cy="35438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𝐶𝑎𝑝𝑡</m:t>
                            </m:r>
                          </m:sub>
                        </m:sSub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881" y="2924944"/>
                  <a:ext cx="504056" cy="35438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e 37"/>
            <p:cNvGrpSpPr/>
            <p:nvPr/>
          </p:nvGrpSpPr>
          <p:grpSpPr>
            <a:xfrm>
              <a:off x="2454990" y="2419155"/>
              <a:ext cx="597222" cy="369393"/>
              <a:chOff x="1492910" y="2868083"/>
              <a:chExt cx="597222" cy="369393"/>
            </a:xfrm>
          </p:grpSpPr>
          <p:sp>
            <p:nvSpPr>
              <p:cNvPr id="39" name="Organigramme : Jonction de sommaire 38"/>
              <p:cNvSpPr/>
              <p:nvPr/>
            </p:nvSpPr>
            <p:spPr>
              <a:xfrm>
                <a:off x="1562444" y="2868083"/>
                <a:ext cx="285752" cy="285752"/>
              </a:xfrm>
              <a:prstGeom prst="flowChartSummingJuncti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ZoneTexte 39"/>
              <p:cNvSpPr txBox="1"/>
              <p:nvPr/>
            </p:nvSpPr>
            <p:spPr>
              <a:xfrm>
                <a:off x="1492910" y="2869987"/>
                <a:ext cx="500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i="1" dirty="0" smtClean="0"/>
                  <a:t>+</a:t>
                </a:r>
                <a:endParaRPr lang="fr-FR" sz="1200" b="1" i="1" dirty="0"/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1590066" y="2960477"/>
                <a:ext cx="500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i="1" dirty="0" smtClean="0"/>
                  <a:t>-</a:t>
                </a:r>
                <a:endParaRPr lang="fr-FR" sz="1200" b="1" i="1" dirty="0"/>
              </a:p>
            </p:txBody>
          </p:sp>
        </p:grpSp>
        <p:cxnSp>
          <p:nvCxnSpPr>
            <p:cNvPr id="47" name="Connecteur droit 46"/>
            <p:cNvCxnSpPr/>
            <p:nvPr/>
          </p:nvCxnSpPr>
          <p:spPr>
            <a:xfrm flipV="1">
              <a:off x="2173466" y="2559558"/>
              <a:ext cx="351058" cy="0"/>
            </a:xfrm>
            <a:prstGeom prst="line">
              <a:avLst/>
            </a:prstGeom>
            <a:ln w="19050">
              <a:solidFill>
                <a:schemeClr val="tx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V="1">
              <a:off x="2676925" y="2711959"/>
              <a:ext cx="0" cy="390934"/>
            </a:xfrm>
            <a:prstGeom prst="line">
              <a:avLst/>
            </a:prstGeom>
            <a:ln w="19050">
              <a:solidFill>
                <a:schemeClr val="tx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>
              <a:stCxn id="26" idx="1"/>
            </p:cNvCxnSpPr>
            <p:nvPr/>
          </p:nvCxnSpPr>
          <p:spPr>
            <a:xfrm flipH="1">
              <a:off x="2676927" y="3102137"/>
              <a:ext cx="814954" cy="0"/>
            </a:xfrm>
            <a:prstGeom prst="line">
              <a:avLst/>
            </a:prstGeom>
            <a:ln w="19050">
              <a:solidFill>
                <a:schemeClr val="tx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>
              <a:off x="5039118" y="2580765"/>
              <a:ext cx="0" cy="521372"/>
            </a:xfrm>
            <a:prstGeom prst="line">
              <a:avLst/>
            </a:prstGeom>
            <a:ln w="19050">
              <a:solidFill>
                <a:schemeClr val="tx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>
              <a:endCxn id="26" idx="3"/>
            </p:cNvCxnSpPr>
            <p:nvPr/>
          </p:nvCxnSpPr>
          <p:spPr>
            <a:xfrm flipH="1" flipV="1">
              <a:off x="3995937" y="3102137"/>
              <a:ext cx="1048432" cy="756"/>
            </a:xfrm>
            <a:prstGeom prst="line">
              <a:avLst/>
            </a:prstGeom>
            <a:ln w="19050">
              <a:solidFill>
                <a:schemeClr val="tx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>
              <a:stCxn id="20" idx="3"/>
              <a:endCxn id="28" idx="1"/>
            </p:cNvCxnSpPr>
            <p:nvPr/>
          </p:nvCxnSpPr>
          <p:spPr>
            <a:xfrm flipV="1">
              <a:off x="3491881" y="2564566"/>
              <a:ext cx="144015" cy="3248"/>
            </a:xfrm>
            <a:prstGeom prst="line">
              <a:avLst/>
            </a:prstGeom>
            <a:ln w="19050">
              <a:solidFill>
                <a:schemeClr val="tx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/>
          <p:cNvGrpSpPr/>
          <p:nvPr/>
        </p:nvGrpSpPr>
        <p:grpSpPr>
          <a:xfrm>
            <a:off x="450171" y="3429000"/>
            <a:ext cx="2138959" cy="648072"/>
            <a:chOff x="450171" y="3429000"/>
            <a:chExt cx="2138959" cy="6480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/>
                <p:cNvSpPr/>
                <p:nvPr/>
              </p:nvSpPr>
              <p:spPr>
                <a:xfrm>
                  <a:off x="971600" y="3429000"/>
                  <a:ext cx="1104850" cy="64807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1200" b="0" i="1" smtClean="0">
                                <a:latin typeface="Cambria Math"/>
                              </a:rPr>
                              <m:t>𝐾</m:t>
                            </m:r>
                          </m:num>
                          <m:den>
                            <m:r>
                              <a:rPr lang="fr-FR" sz="1200" b="0" i="1" smtClean="0">
                                <a:latin typeface="Cambria Math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𝜉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fr-FR" sz="1200" b="0" i="1" smtClean="0">
                                <a:latin typeface="Cambria Math"/>
                              </a:rPr>
                              <m:t>⋅</m:t>
                            </m:r>
                            <m:r>
                              <a:rPr lang="fr-FR" sz="1200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sz="1200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fr-FR" sz="12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Sup>
                                  <m:sSubSupPr>
                                    <m:ctrlPr>
                                      <a:rPr lang="fr-F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den>
                        </m:f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00" y="3429000"/>
                  <a:ext cx="1104850" cy="64807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necteur droit 34"/>
            <p:cNvCxnSpPr>
              <a:endCxn id="34" idx="1"/>
            </p:cNvCxnSpPr>
            <p:nvPr/>
          </p:nvCxnSpPr>
          <p:spPr>
            <a:xfrm>
              <a:off x="467544" y="3753036"/>
              <a:ext cx="504056" cy="0"/>
            </a:xfrm>
            <a:prstGeom prst="line">
              <a:avLst/>
            </a:prstGeom>
            <a:ln w="19050">
              <a:solidFill>
                <a:schemeClr val="tx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ZoneTexte 35"/>
                <p:cNvSpPr txBox="1"/>
                <p:nvPr/>
              </p:nvSpPr>
              <p:spPr>
                <a:xfrm>
                  <a:off x="450171" y="3491089"/>
                  <a:ext cx="53880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𝐸</m:t>
                        </m:r>
                        <m:r>
                          <a:rPr lang="fr-FR" sz="1200" b="0" i="1" smtClean="0">
                            <a:latin typeface="Cambria Math"/>
                          </a:rPr>
                          <m:t>(</m:t>
                        </m:r>
                        <m:r>
                          <a:rPr lang="fr-FR" sz="12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12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36" name="ZoneTexte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171" y="3491089"/>
                  <a:ext cx="538802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Connecteur droit 36"/>
            <p:cNvCxnSpPr>
              <a:stCxn id="34" idx="3"/>
            </p:cNvCxnSpPr>
            <p:nvPr/>
          </p:nvCxnSpPr>
          <p:spPr>
            <a:xfrm>
              <a:off x="2076450" y="3753036"/>
              <a:ext cx="504000" cy="0"/>
            </a:xfrm>
            <a:prstGeom prst="line">
              <a:avLst/>
            </a:prstGeom>
            <a:ln w="19050">
              <a:solidFill>
                <a:schemeClr val="tx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ZoneTexte 43"/>
                <p:cNvSpPr txBox="1"/>
                <p:nvPr/>
              </p:nvSpPr>
              <p:spPr>
                <a:xfrm>
                  <a:off x="2067769" y="3514809"/>
                  <a:ext cx="52136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𝑆</m:t>
                        </m:r>
                        <m:r>
                          <a:rPr lang="fr-FR" sz="1200" b="0" i="1" smtClean="0">
                            <a:latin typeface="Cambria Math"/>
                          </a:rPr>
                          <m:t>(</m:t>
                        </m:r>
                        <m:r>
                          <a:rPr lang="fr-FR" sz="12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12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44" name="ZoneTexte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7769" y="3514809"/>
                  <a:ext cx="521361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20250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424</Words>
  <Application>Microsoft Office PowerPoint</Application>
  <PresentationFormat>Affichage à l'écran (4:3)</PresentationFormat>
  <Paragraphs>81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34</cp:revision>
  <dcterms:created xsi:type="dcterms:W3CDTF">2011-09-27T07:20:14Z</dcterms:created>
  <dcterms:modified xsi:type="dcterms:W3CDTF">2013-11-12T06:23:19Z</dcterms:modified>
</cp:coreProperties>
</file>