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>
      <p:cViewPr>
        <p:scale>
          <a:sx n="106" d="100"/>
          <a:sy n="106" d="100"/>
        </p:scale>
        <p:origin x="-372" y="10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01/02/2014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rc 160"/>
          <p:cNvSpPr/>
          <p:nvPr/>
        </p:nvSpPr>
        <p:spPr>
          <a:xfrm>
            <a:off x="1170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1435696" y="1899920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1435696" y="2620031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2873635" y="836712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1435696" y="2636916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3914773" y="2789316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3089729" y="2636916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2627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1435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2771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1435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632411" y="2672798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2873635" y="1696272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736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1814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1504004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2129457" y="2448456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1744831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2406389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472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291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3121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2777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3361873" y="3005669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5076056" y="1450449"/>
            <a:ext cx="576000" cy="2880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0" name="ZoneTexte 1049"/>
              <p:cNvSpPr txBox="1"/>
              <p:nvPr/>
            </p:nvSpPr>
            <p:spPr>
              <a:xfrm>
                <a:off x="938121" y="2498416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21" y="2498416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/>
              <p:cNvSpPr txBox="1"/>
              <p:nvPr/>
            </p:nvSpPr>
            <p:spPr>
              <a:xfrm>
                <a:off x="1889285" y="2914423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85" y="2914423"/>
                <a:ext cx="32502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/>
              <p:cNvSpPr txBox="1"/>
              <p:nvPr/>
            </p:nvSpPr>
            <p:spPr>
              <a:xfrm>
                <a:off x="4052504" y="293584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504" y="293584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/>
              <p:cNvSpPr txBox="1"/>
              <p:nvPr/>
            </p:nvSpPr>
            <p:spPr>
              <a:xfrm>
                <a:off x="2287878" y="408258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878" y="4082588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1093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0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82" name="Ellipse 81"/>
          <p:cNvSpPr/>
          <p:nvPr/>
        </p:nvSpPr>
        <p:spPr>
          <a:xfrm>
            <a:off x="1328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83" name="Ellipse 82"/>
          <p:cNvSpPr/>
          <p:nvPr/>
        </p:nvSpPr>
        <p:spPr>
          <a:xfrm>
            <a:off x="2474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solidFill>
                  <a:srgbClr val="0070C0"/>
                </a:solidFill>
              </a:rPr>
              <a:t>2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84" name="Ellipse 83"/>
          <p:cNvSpPr/>
          <p:nvPr/>
        </p:nvSpPr>
        <p:spPr>
          <a:xfrm>
            <a:off x="3428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4724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solidFill>
                  <a:srgbClr val="7030A0"/>
                </a:solidFill>
              </a:rPr>
              <a:t>4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ZoneTexte 90"/>
              <p:cNvSpPr txBox="1"/>
              <p:nvPr/>
            </p:nvSpPr>
            <p:spPr>
              <a:xfrm>
                <a:off x="4644008" y="308300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083006"/>
                <a:ext cx="36875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ZoneTexte 95"/>
              <p:cNvSpPr txBox="1"/>
              <p:nvPr/>
            </p:nvSpPr>
            <p:spPr>
              <a:xfrm>
                <a:off x="6084168" y="69821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698212"/>
                <a:ext cx="37234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ZoneTexte 99"/>
              <p:cNvSpPr txBox="1"/>
              <p:nvPr/>
            </p:nvSpPr>
            <p:spPr>
              <a:xfrm>
                <a:off x="3093051" y="4730660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051" y="4730660"/>
                <a:ext cx="412421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oneTexte 102"/>
              <p:cNvSpPr txBox="1"/>
              <p:nvPr/>
            </p:nvSpPr>
            <p:spPr>
              <a:xfrm>
                <a:off x="2323910" y="1761420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910" y="1761420"/>
                <a:ext cx="414023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2915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ZoneTexte 107"/>
              <p:cNvSpPr txBox="1"/>
              <p:nvPr/>
            </p:nvSpPr>
            <p:spPr>
              <a:xfrm>
                <a:off x="3572384" y="407707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384" y="4077072"/>
                <a:ext cx="372345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1994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2213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ZoneTexte 110"/>
              <p:cNvSpPr txBox="1"/>
              <p:nvPr/>
            </p:nvSpPr>
            <p:spPr>
              <a:xfrm>
                <a:off x="3333861" y="3776686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𝜃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861" y="3776686"/>
                <a:ext cx="503921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ZoneTexte 111"/>
              <p:cNvSpPr txBox="1"/>
              <p:nvPr/>
            </p:nvSpPr>
            <p:spPr>
              <a:xfrm>
                <a:off x="3170978" y="4340133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978" y="4340133"/>
                <a:ext cx="553421" cy="276999"/>
              </a:xfrm>
              <a:prstGeom prst="rect">
                <a:avLst/>
              </a:prstGeom>
              <a:blipFill rotWithShape="1"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2124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ZoneTexte 113"/>
              <p:cNvSpPr txBox="1"/>
              <p:nvPr/>
            </p:nvSpPr>
            <p:spPr>
              <a:xfrm>
                <a:off x="3632338" y="4505045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338" y="4505045"/>
                <a:ext cx="317587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7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ZoneTexte 126"/>
              <p:cNvSpPr txBox="1"/>
              <p:nvPr/>
            </p:nvSpPr>
            <p:spPr>
              <a:xfrm>
                <a:off x="2420346" y="3231200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346" y="3231200"/>
                <a:ext cx="317587" cy="276999"/>
              </a:xfrm>
              <a:prstGeom prst="rect">
                <a:avLst/>
              </a:prstGeom>
              <a:blipFill rotWithShape="1">
                <a:blip r:embed="rId1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6014716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1907797" y="5007659"/>
            <a:ext cx="288000" cy="1440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7" name="Groupe 136"/>
          <p:cNvGrpSpPr/>
          <p:nvPr/>
        </p:nvGrpSpPr>
        <p:grpSpPr>
          <a:xfrm>
            <a:off x="6027762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𝜃</m:t>
                        </m:r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ZoneTexte 152"/>
              <p:cNvSpPr txBox="1"/>
              <p:nvPr/>
            </p:nvSpPr>
            <p:spPr>
              <a:xfrm>
                <a:off x="6385074" y="4040548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𝑎</m:t>
                      </m:r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+</m:t>
                      </m:r>
                      <m:r>
                        <a:rPr lang="fr-FR" sz="1200" b="0" i="1" smtClean="0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074" y="4040548"/>
                <a:ext cx="1889428" cy="300595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ZoneTexte 153"/>
              <p:cNvSpPr txBox="1"/>
              <p:nvPr/>
            </p:nvSpPr>
            <p:spPr>
              <a:xfrm>
                <a:off x="6385074" y="4346842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𝑏</m:t>
                      </m:r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074" y="4346842"/>
                <a:ext cx="975587" cy="30059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ZoneTexte 154"/>
              <p:cNvSpPr txBox="1"/>
              <p:nvPr/>
            </p:nvSpPr>
            <p:spPr>
              <a:xfrm>
                <a:off x="6385074" y="4653136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074" y="4653136"/>
                <a:ext cx="960006" cy="30059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Connecteur droit 155"/>
          <p:cNvCxnSpPr/>
          <p:nvPr/>
        </p:nvCxnSpPr>
        <p:spPr>
          <a:xfrm flipV="1">
            <a:off x="2051797" y="4869160"/>
            <a:ext cx="0" cy="138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rot="5400000" flipV="1">
            <a:off x="2051797" y="4863659"/>
            <a:ext cx="0" cy="28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140</Words>
  <Application>Microsoft Office PowerPoint</Application>
  <PresentationFormat>Affichage à l'écran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20</cp:revision>
  <dcterms:created xsi:type="dcterms:W3CDTF">2013-12-15T12:03:29Z</dcterms:created>
  <dcterms:modified xsi:type="dcterms:W3CDTF">2014-02-01T16:41:52Z</dcterms:modified>
</cp:coreProperties>
</file>