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9" r:id="rId5"/>
    <p:sldId id="258" r:id="rId6"/>
    <p:sldId id="260" r:id="rId7"/>
    <p:sldId id="261" r:id="rId8"/>
    <p:sldId id="262" r:id="rId9"/>
    <p:sldId id="264" r:id="rId10"/>
    <p:sldId id="267" r:id="rId11"/>
    <p:sldId id="268" r:id="rId12"/>
    <p:sldId id="265" r:id="rId13"/>
    <p:sldId id="266" r:id="rId14"/>
    <p:sldId id="263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20/10/2013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20/10/2013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20/10/2013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20/10/2013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20/10/2013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20/10/2013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20/10/2013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1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9.png"/><Relationship Id="rId9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56.png"/><Relationship Id="rId7" Type="http://schemas.openxmlformats.org/officeDocument/2006/relationships/image" Target="../media/image16.png"/><Relationship Id="rId12" Type="http://schemas.openxmlformats.org/officeDocument/2006/relationships/image" Target="../media/image6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58.png"/><Relationship Id="rId10" Type="http://schemas.openxmlformats.org/officeDocument/2006/relationships/image" Target="../media/image47.png"/><Relationship Id="rId4" Type="http://schemas.openxmlformats.org/officeDocument/2006/relationships/image" Target="../media/image57.png"/><Relationship Id="rId9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56.png"/><Relationship Id="rId7" Type="http://schemas.openxmlformats.org/officeDocument/2006/relationships/image" Target="../media/image1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58.png"/><Relationship Id="rId10" Type="http://schemas.openxmlformats.org/officeDocument/2006/relationships/image" Target="../media/image62.png"/><Relationship Id="rId4" Type="http://schemas.openxmlformats.org/officeDocument/2006/relationships/image" Target="../media/image57.png"/><Relationship Id="rId9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1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539552" y="1052736"/>
            <a:ext cx="72008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259632" y="944724"/>
            <a:ext cx="648072" cy="216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1907704" y="1052736"/>
            <a:ext cx="72008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539552" y="2492896"/>
            <a:ext cx="72008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23" idx="6"/>
          </p:cNvCxnSpPr>
          <p:nvPr/>
        </p:nvCxnSpPr>
        <p:spPr>
          <a:xfrm>
            <a:off x="1973458" y="2492896"/>
            <a:ext cx="65432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1259632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1375855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1510188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>
            <a:endCxn id="25" idx="3"/>
          </p:cNvCxnSpPr>
          <p:nvPr/>
        </p:nvCxnSpPr>
        <p:spPr>
          <a:xfrm flipH="1">
            <a:off x="2625739" y="1042720"/>
            <a:ext cx="2046" cy="33294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1626151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1757434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 rot="16200000">
            <a:off x="2247144" y="1672490"/>
            <a:ext cx="757190" cy="16354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2391150" y="1519910"/>
            <a:ext cx="473268" cy="4689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>
            <a:stCxn id="25" idx="1"/>
          </p:cNvCxnSpPr>
          <p:nvPr/>
        </p:nvCxnSpPr>
        <p:spPr>
          <a:xfrm>
            <a:off x="2625739" y="2132856"/>
            <a:ext cx="2045" cy="36004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864418" y="1754260"/>
            <a:ext cx="1266461" cy="39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4067944" y="1746164"/>
            <a:ext cx="107104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274895" y="1638154"/>
            <a:ext cx="504056" cy="216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39"/>
          <p:cNvCxnSpPr/>
          <p:nvPr/>
        </p:nvCxnSpPr>
        <p:spPr>
          <a:xfrm>
            <a:off x="4202887" y="1638155"/>
            <a:ext cx="0" cy="2160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4850959" y="1638153"/>
            <a:ext cx="0" cy="2160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274895" y="2258707"/>
            <a:ext cx="504056" cy="10801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274895" y="2257571"/>
            <a:ext cx="50405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endCxn id="46" idx="0"/>
          </p:cNvCxnSpPr>
          <p:nvPr/>
        </p:nvCxnSpPr>
        <p:spPr>
          <a:xfrm>
            <a:off x="4526923" y="1854178"/>
            <a:ext cx="0" cy="40452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 rot="5400000">
            <a:off x="4580952" y="1646246"/>
            <a:ext cx="1332101" cy="216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droit 51"/>
          <p:cNvCxnSpPr/>
          <p:nvPr/>
        </p:nvCxnSpPr>
        <p:spPr>
          <a:xfrm rot="16200000">
            <a:off x="179512" y="1754653"/>
            <a:ext cx="1008112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7746" y="1561500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𝑢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" y="1561500"/>
                <a:ext cx="66582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1422313" y="579398"/>
                <a:ext cx="391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313" y="579398"/>
                <a:ext cx="39177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1387781" y="1871778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781" y="1871778"/>
                <a:ext cx="36574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cteur droit 55"/>
          <p:cNvCxnSpPr/>
          <p:nvPr/>
        </p:nvCxnSpPr>
        <p:spPr>
          <a:xfrm>
            <a:off x="1996627" y="1052736"/>
            <a:ext cx="394523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1996627" y="673388"/>
                <a:ext cx="607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𝑖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627" y="673388"/>
                <a:ext cx="60798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1669464" y="1561502"/>
                <a:ext cx="645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𝑒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464" y="1561502"/>
                <a:ext cx="645818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59"/>
          <p:cNvCxnSpPr/>
          <p:nvPr/>
        </p:nvCxnSpPr>
        <p:spPr>
          <a:xfrm rot="16200000">
            <a:off x="1801260" y="1746168"/>
            <a:ext cx="1008112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2408727" y="1569987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727" y="1569987"/>
                <a:ext cx="44037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2707510" y="1335244"/>
                <a:ext cx="1499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510" y="1335244"/>
                <a:ext cx="14990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5081892" y="1569987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892" y="1569987"/>
                <a:ext cx="330219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 rot="16200000">
            <a:off x="7263022" y="3762314"/>
            <a:ext cx="3785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 rot="16200000">
            <a:off x="7983102" y="3133281"/>
            <a:ext cx="3785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 rot="16200000">
            <a:off x="6542942" y="3133279"/>
            <a:ext cx="3785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Organigramme : Jonction de sommaire 68"/>
          <p:cNvSpPr/>
          <p:nvPr/>
        </p:nvSpPr>
        <p:spPr>
          <a:xfrm>
            <a:off x="5580112" y="3421311"/>
            <a:ext cx="288032" cy="288033"/>
          </a:xfrm>
          <a:prstGeom prst="flowChartSummingJunction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Connecteur droit 70"/>
          <p:cNvCxnSpPr>
            <a:endCxn id="69" idx="2"/>
          </p:cNvCxnSpPr>
          <p:nvPr/>
        </p:nvCxnSpPr>
        <p:spPr>
          <a:xfrm>
            <a:off x="5081892" y="3565328"/>
            <a:ext cx="49822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endCxn id="68" idx="0"/>
          </p:cNvCxnSpPr>
          <p:nvPr/>
        </p:nvCxnSpPr>
        <p:spPr>
          <a:xfrm>
            <a:off x="5868144" y="3565326"/>
            <a:ext cx="432048" cy="1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>
            <a:endCxn id="67" idx="0"/>
          </p:cNvCxnSpPr>
          <p:nvPr/>
        </p:nvCxnSpPr>
        <p:spPr>
          <a:xfrm>
            <a:off x="7164288" y="3565323"/>
            <a:ext cx="576064" cy="6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8604448" y="3565314"/>
            <a:ext cx="576064" cy="6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endCxn id="69" idx="4"/>
          </p:cNvCxnSpPr>
          <p:nvPr/>
        </p:nvCxnSpPr>
        <p:spPr>
          <a:xfrm flipH="1" flipV="1">
            <a:off x="5724128" y="3709344"/>
            <a:ext cx="8" cy="485019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H="1">
            <a:off x="7884368" y="4194361"/>
            <a:ext cx="1008106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V="1">
            <a:off x="8892474" y="3565314"/>
            <a:ext cx="6" cy="629047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5724136" y="4194357"/>
            <a:ext cx="1296135" cy="5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/>
              <p:cNvSpPr txBox="1"/>
              <p:nvPr/>
            </p:nvSpPr>
            <p:spPr>
              <a:xfrm>
                <a:off x="4806078" y="3195997"/>
                <a:ext cx="7142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𝐸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078" y="3195997"/>
                <a:ext cx="714298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/>
              <p:cNvSpPr txBox="1"/>
              <p:nvPr/>
            </p:nvSpPr>
            <p:spPr>
              <a:xfrm>
                <a:off x="8604448" y="3163731"/>
                <a:ext cx="687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𝑆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448" y="3163731"/>
                <a:ext cx="687303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/>
              <p:cNvSpPr txBox="1"/>
              <p:nvPr/>
            </p:nvSpPr>
            <p:spPr>
              <a:xfrm>
                <a:off x="6300192" y="3382888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𝐹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0" name="ZoneTexte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382888"/>
                <a:ext cx="864096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7020271" y="4009697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𝐾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1" y="4009697"/>
                <a:ext cx="864096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/>
              <p:cNvSpPr txBox="1"/>
              <p:nvPr/>
            </p:nvSpPr>
            <p:spPr>
              <a:xfrm>
                <a:off x="7740350" y="3385295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𝐺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2" name="ZoneTexte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0" y="3385295"/>
                <a:ext cx="864096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793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flipV="1">
            <a:off x="3637036" y="2835853"/>
            <a:ext cx="0" cy="582283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2771800" y="2431921"/>
                <a:ext cx="5454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𝑈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431921"/>
                <a:ext cx="545406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3424626" y="2550101"/>
            <a:ext cx="597222" cy="369393"/>
            <a:chOff x="1492910" y="2868083"/>
            <a:chExt cx="597222" cy="369393"/>
          </a:xfrm>
        </p:grpSpPr>
        <p:sp>
          <p:nvSpPr>
            <p:cNvPr id="29" name="Organigramme : Jonction de sommaire 28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43" name="Connecteur droit 42"/>
          <p:cNvCxnSpPr/>
          <p:nvPr/>
        </p:nvCxnSpPr>
        <p:spPr>
          <a:xfrm>
            <a:off x="2773287" y="270892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32"/>
          <p:cNvCxnSpPr>
            <a:endCxn id="34" idx="1"/>
          </p:cNvCxnSpPr>
          <p:nvPr/>
        </p:nvCxnSpPr>
        <p:spPr>
          <a:xfrm>
            <a:off x="3779912" y="2708920"/>
            <a:ext cx="335875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/>
          <p:cNvCxnSpPr/>
          <p:nvPr/>
        </p:nvCxnSpPr>
        <p:spPr>
          <a:xfrm>
            <a:off x="4979883" y="2697644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6557874" y="270892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699963" y="3215134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963" y="3215134"/>
                <a:ext cx="864096" cy="432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/>
          <p:cNvCxnSpPr>
            <a:endCxn id="37" idx="3"/>
          </p:cNvCxnSpPr>
          <p:nvPr/>
        </p:nvCxnSpPr>
        <p:spPr>
          <a:xfrm flipH="1">
            <a:off x="6564059" y="3431158"/>
            <a:ext cx="1824365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8388424" y="2704603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6594494" y="2413505"/>
                <a:ext cx="6330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494" y="2413505"/>
                <a:ext cx="633058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/>
          <p:cNvCxnSpPr>
            <a:stCxn id="37" idx="1"/>
          </p:cNvCxnSpPr>
          <p:nvPr/>
        </p:nvCxnSpPr>
        <p:spPr>
          <a:xfrm flipH="1">
            <a:off x="3637036" y="3431158"/>
            <a:ext cx="2062927" cy="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3635285" y="3165555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285" y="3165555"/>
                <a:ext cx="538802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5067220" y="2419726"/>
                <a:ext cx="4991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20" y="2419726"/>
                <a:ext cx="499175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277954" y="249289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954" y="2492896"/>
                <a:ext cx="864096" cy="4320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48"/>
          <p:cNvCxnSpPr/>
          <p:nvPr/>
        </p:nvCxnSpPr>
        <p:spPr>
          <a:xfrm>
            <a:off x="8142050" y="270892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8388424" y="2419539"/>
                <a:ext cx="654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424" y="2419539"/>
                <a:ext cx="654923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233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2881409" y="2311846"/>
                <a:ext cx="5454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𝑈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409" y="2311846"/>
                <a:ext cx="545406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/>
          <p:cNvCxnSpPr/>
          <p:nvPr/>
        </p:nvCxnSpPr>
        <p:spPr>
          <a:xfrm>
            <a:off x="2794072" y="2564904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514152" y="2204864"/>
                <a:ext cx="1417887" cy="72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𝐸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sz="1200" b="0" i="1" smtClean="0">
                                  <a:latin typeface="Cambria Math"/>
                                </a:rPr>
                                <m:t>𝑅𝑗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𝐶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𝐸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152" y="2204864"/>
                <a:ext cx="1417887" cy="7200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48"/>
          <p:cNvCxnSpPr/>
          <p:nvPr/>
        </p:nvCxnSpPr>
        <p:spPr>
          <a:xfrm>
            <a:off x="4932039" y="257042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4964617" y="2287905"/>
                <a:ext cx="654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617" y="2287905"/>
                <a:ext cx="654923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874191" y="3239264"/>
                <a:ext cx="697810" cy="35438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191" y="3239264"/>
                <a:ext cx="697810" cy="3543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e 37"/>
          <p:cNvGrpSpPr/>
          <p:nvPr/>
        </p:nvGrpSpPr>
        <p:grpSpPr>
          <a:xfrm>
            <a:off x="2454990" y="2419155"/>
            <a:ext cx="597222" cy="369393"/>
            <a:chOff x="1492910" y="2868083"/>
            <a:chExt cx="597222" cy="369393"/>
          </a:xfrm>
        </p:grpSpPr>
        <p:sp>
          <p:nvSpPr>
            <p:cNvPr id="39" name="Organigramme : Jonction de sommaire 38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475656" y="2393227"/>
                <a:ext cx="697810" cy="35438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393227"/>
                <a:ext cx="697810" cy="3543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44"/>
          <p:cNvCxnSpPr/>
          <p:nvPr/>
        </p:nvCxnSpPr>
        <p:spPr>
          <a:xfrm>
            <a:off x="1043608" y="2559558"/>
            <a:ext cx="432048" cy="2473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42" idx="3"/>
          </p:cNvCxnSpPr>
          <p:nvPr/>
        </p:nvCxnSpPr>
        <p:spPr>
          <a:xfrm flipV="1">
            <a:off x="2173466" y="2559558"/>
            <a:ext cx="351058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2676924" y="2711959"/>
            <a:ext cx="1" cy="704498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stCxn id="26" idx="1"/>
          </p:cNvCxnSpPr>
          <p:nvPr/>
        </p:nvCxnSpPr>
        <p:spPr>
          <a:xfrm flipH="1">
            <a:off x="2676925" y="3416457"/>
            <a:ext cx="1197266" cy="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50" idx="2"/>
          </p:cNvCxnSpPr>
          <p:nvPr/>
        </p:nvCxnSpPr>
        <p:spPr>
          <a:xfrm flipH="1">
            <a:off x="5292078" y="2564904"/>
            <a:ext cx="1" cy="851553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endCxn id="26" idx="3"/>
          </p:cNvCxnSpPr>
          <p:nvPr/>
        </p:nvCxnSpPr>
        <p:spPr>
          <a:xfrm flipH="1">
            <a:off x="4572001" y="3416457"/>
            <a:ext cx="720078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387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flipV="1">
            <a:off x="3637036" y="2835853"/>
            <a:ext cx="0" cy="582283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2771800" y="2431921"/>
                <a:ext cx="5454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𝑈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431921"/>
                <a:ext cx="545406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3424626" y="2550101"/>
            <a:ext cx="597222" cy="369393"/>
            <a:chOff x="1492910" y="2868083"/>
            <a:chExt cx="597222" cy="369393"/>
          </a:xfrm>
        </p:grpSpPr>
        <p:sp>
          <p:nvSpPr>
            <p:cNvPr id="29" name="Organigramme : Jonction de sommaire 28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492910" y="2869987"/>
              <a:ext cx="2124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43" name="Connecteur droit 42"/>
          <p:cNvCxnSpPr/>
          <p:nvPr/>
        </p:nvCxnSpPr>
        <p:spPr>
          <a:xfrm>
            <a:off x="2773287" y="2708920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32"/>
          <p:cNvCxnSpPr>
            <a:endCxn id="34" idx="1"/>
          </p:cNvCxnSpPr>
          <p:nvPr/>
        </p:nvCxnSpPr>
        <p:spPr>
          <a:xfrm>
            <a:off x="3779912" y="2708920"/>
            <a:ext cx="335875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𝐿𝑝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/>
          <p:cNvCxnSpPr/>
          <p:nvPr/>
        </p:nvCxnSpPr>
        <p:spPr>
          <a:xfrm>
            <a:off x="4979883" y="2697644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6557874" y="2708920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/>
          <p:cNvCxnSpPr>
            <a:endCxn id="37" idx="3"/>
          </p:cNvCxnSpPr>
          <p:nvPr/>
        </p:nvCxnSpPr>
        <p:spPr>
          <a:xfrm flipH="1">
            <a:off x="5771971" y="3429000"/>
            <a:ext cx="3552557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9324528" y="2704603"/>
            <a:ext cx="0" cy="720080"/>
          </a:xfrm>
          <a:prstGeom prst="line">
            <a:avLst/>
          </a:prstGeom>
          <a:ln w="19050">
            <a:solidFill>
              <a:srgbClr val="00B05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6594494" y="2413505"/>
                <a:ext cx="6330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494" y="2413505"/>
                <a:ext cx="633058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/>
          <p:cNvCxnSpPr>
            <a:stCxn id="37" idx="1"/>
          </p:cNvCxnSpPr>
          <p:nvPr/>
        </p:nvCxnSpPr>
        <p:spPr>
          <a:xfrm flipH="1">
            <a:off x="3628793" y="3429000"/>
            <a:ext cx="1279082" cy="0"/>
          </a:xfrm>
          <a:prstGeom prst="line">
            <a:avLst/>
          </a:prstGeom>
          <a:ln w="19050">
            <a:solidFill>
              <a:srgbClr val="00B05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3635285" y="3165555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285" y="3165555"/>
                <a:ext cx="538802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5067220" y="2419726"/>
                <a:ext cx="4991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20" y="2419726"/>
                <a:ext cx="499175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922367" y="249289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367" y="2492896"/>
                <a:ext cx="864096" cy="4320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e 38"/>
          <p:cNvGrpSpPr/>
          <p:nvPr/>
        </p:nvGrpSpPr>
        <p:grpSpPr>
          <a:xfrm>
            <a:off x="7215138" y="2478529"/>
            <a:ext cx="597222" cy="362774"/>
            <a:chOff x="1492910" y="2791061"/>
            <a:chExt cx="597222" cy="362774"/>
          </a:xfrm>
        </p:grpSpPr>
        <p:sp>
          <p:nvSpPr>
            <p:cNvPr id="40" name="Organigramme : Jonction de sommaire 39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1590066" y="2791061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45" name="Connecteur droit 44"/>
          <p:cNvCxnSpPr/>
          <p:nvPr/>
        </p:nvCxnSpPr>
        <p:spPr>
          <a:xfrm flipH="1">
            <a:off x="7427548" y="2000447"/>
            <a:ext cx="1" cy="555104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6921019" y="2055103"/>
                <a:ext cx="5882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019" y="2055103"/>
                <a:ext cx="588238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47"/>
          <p:cNvCxnSpPr/>
          <p:nvPr/>
        </p:nvCxnSpPr>
        <p:spPr>
          <a:xfrm>
            <a:off x="7562327" y="2708920"/>
            <a:ext cx="36004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8783960" y="2708920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8756972" y="2431921"/>
                <a:ext cx="654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972" y="2431921"/>
                <a:ext cx="654923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52"/>
          <p:cNvCxnSpPr/>
          <p:nvPr/>
        </p:nvCxnSpPr>
        <p:spPr>
          <a:xfrm>
            <a:off x="9324528" y="1988840"/>
            <a:ext cx="0" cy="720080"/>
          </a:xfrm>
          <a:prstGeom prst="line">
            <a:avLst/>
          </a:prstGeom>
          <a:ln w="19050">
            <a:solidFill>
              <a:srgbClr val="00B05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7919864" y="1784423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864" y="1784423"/>
                <a:ext cx="864096" cy="43204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54"/>
          <p:cNvCxnSpPr>
            <a:endCxn id="54" idx="3"/>
          </p:cNvCxnSpPr>
          <p:nvPr/>
        </p:nvCxnSpPr>
        <p:spPr>
          <a:xfrm flipH="1">
            <a:off x="8783960" y="2000447"/>
            <a:ext cx="540568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endCxn id="54" idx="1"/>
          </p:cNvCxnSpPr>
          <p:nvPr/>
        </p:nvCxnSpPr>
        <p:spPr>
          <a:xfrm>
            <a:off x="7427549" y="2000447"/>
            <a:ext cx="492315" cy="0"/>
          </a:xfrm>
          <a:prstGeom prst="line">
            <a:avLst/>
          </a:prstGeom>
          <a:ln w="19050">
            <a:solidFill>
              <a:srgbClr val="00B05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221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flipV="1">
            <a:off x="3637036" y="2835853"/>
            <a:ext cx="0" cy="582283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2771800" y="2431921"/>
                <a:ext cx="5454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𝑈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431921"/>
                <a:ext cx="545406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3424626" y="2550101"/>
            <a:ext cx="597222" cy="369393"/>
            <a:chOff x="1492910" y="2868083"/>
            <a:chExt cx="597222" cy="369393"/>
          </a:xfrm>
        </p:grpSpPr>
        <p:sp>
          <p:nvSpPr>
            <p:cNvPr id="29" name="Organigramme : Jonction de sommaire 28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492910" y="2869987"/>
              <a:ext cx="2124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43" name="Connecteur droit 42"/>
          <p:cNvCxnSpPr/>
          <p:nvPr/>
        </p:nvCxnSpPr>
        <p:spPr>
          <a:xfrm>
            <a:off x="2773287" y="2708920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32"/>
          <p:cNvCxnSpPr>
            <a:endCxn id="34" idx="1"/>
          </p:cNvCxnSpPr>
          <p:nvPr/>
        </p:nvCxnSpPr>
        <p:spPr>
          <a:xfrm>
            <a:off x="3779912" y="2708920"/>
            <a:ext cx="335875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𝐿𝑝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/>
          <p:cNvCxnSpPr/>
          <p:nvPr/>
        </p:nvCxnSpPr>
        <p:spPr>
          <a:xfrm>
            <a:off x="4979883" y="2697644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/>
          <p:cNvCxnSpPr>
            <a:endCxn id="37" idx="3"/>
          </p:cNvCxnSpPr>
          <p:nvPr/>
        </p:nvCxnSpPr>
        <p:spPr>
          <a:xfrm flipH="1">
            <a:off x="5771971" y="3429000"/>
            <a:ext cx="2688461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8460432" y="2704603"/>
            <a:ext cx="0" cy="720080"/>
          </a:xfrm>
          <a:prstGeom prst="line">
            <a:avLst/>
          </a:prstGeom>
          <a:ln w="19050">
            <a:solidFill>
              <a:srgbClr val="00B05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6594494" y="2413505"/>
                <a:ext cx="6330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494" y="2413505"/>
                <a:ext cx="633058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/>
          <p:cNvCxnSpPr>
            <a:stCxn id="37" idx="1"/>
          </p:cNvCxnSpPr>
          <p:nvPr/>
        </p:nvCxnSpPr>
        <p:spPr>
          <a:xfrm flipH="1">
            <a:off x="3628793" y="3429000"/>
            <a:ext cx="1279082" cy="0"/>
          </a:xfrm>
          <a:prstGeom prst="line">
            <a:avLst/>
          </a:prstGeom>
          <a:ln w="19050">
            <a:solidFill>
              <a:srgbClr val="00B05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3635285" y="3165555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285" y="3165555"/>
                <a:ext cx="538802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5067220" y="2419726"/>
                <a:ext cx="4991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20" y="2419726"/>
                <a:ext cx="499175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271063" y="2474480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063" y="2474480"/>
                <a:ext cx="864096" cy="4320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48"/>
          <p:cNvCxnSpPr/>
          <p:nvPr/>
        </p:nvCxnSpPr>
        <p:spPr>
          <a:xfrm>
            <a:off x="8135159" y="2704603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8167737" y="2452900"/>
                <a:ext cx="654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737" y="2452900"/>
                <a:ext cx="654923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eur droit 37"/>
          <p:cNvCxnSpPr/>
          <p:nvPr/>
        </p:nvCxnSpPr>
        <p:spPr>
          <a:xfrm>
            <a:off x="6550983" y="2697644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622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08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85852" y="1142984"/>
            <a:ext cx="4357718" cy="1857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285852" y="1142984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Moteur à courant continu et inertie de la masse ramenée sur l’arbre moteur</a:t>
            </a:r>
            <a:endParaRPr lang="fr-FR" sz="1200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31" y="1497484"/>
            <a:ext cx="801052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91680" y="393305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933056"/>
                <a:ext cx="864096" cy="4320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/>
          <p:cNvCxnSpPr>
            <a:endCxn id="4" idx="1"/>
          </p:cNvCxnSpPr>
          <p:nvPr/>
        </p:nvCxnSpPr>
        <p:spPr>
          <a:xfrm>
            <a:off x="971600" y="414908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2555776" y="414908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1062239" y="3794556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239" y="3794556"/>
                <a:ext cx="538802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3131840" y="3872081"/>
                <a:ext cx="14851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872081"/>
                <a:ext cx="1485150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/>
          <p:cNvCxnSpPr/>
          <p:nvPr/>
        </p:nvCxnSpPr>
        <p:spPr>
          <a:xfrm>
            <a:off x="1259632" y="4869160"/>
            <a:ext cx="2016224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1259632" y="4149080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3131840" y="4592161"/>
                <a:ext cx="1051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592161"/>
                <a:ext cx="1051057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012160" y="3929955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929955"/>
                <a:ext cx="864096" cy="43204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/>
          <p:cNvCxnSpPr>
            <a:endCxn id="17" idx="1"/>
          </p:cNvCxnSpPr>
          <p:nvPr/>
        </p:nvCxnSpPr>
        <p:spPr>
          <a:xfrm>
            <a:off x="5292080" y="4145979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6876256" y="4145979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5382719" y="3791455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719" y="3791455"/>
                <a:ext cx="538802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7452320" y="3868980"/>
                <a:ext cx="14851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3868980"/>
                <a:ext cx="1485150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21"/>
          <p:cNvCxnSpPr/>
          <p:nvPr/>
        </p:nvCxnSpPr>
        <p:spPr>
          <a:xfrm>
            <a:off x="7164288" y="4866059"/>
            <a:ext cx="432048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7164288" y="4145979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596425" y="4650035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425" y="4650035"/>
                <a:ext cx="864096" cy="4320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/>
          <p:cNvCxnSpPr/>
          <p:nvPr/>
        </p:nvCxnSpPr>
        <p:spPr>
          <a:xfrm>
            <a:off x="8460521" y="4869160"/>
            <a:ext cx="432048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8748553" y="4592161"/>
                <a:ext cx="1051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553" y="4592161"/>
                <a:ext cx="1051057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39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91680" y="393305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933056"/>
                <a:ext cx="864096" cy="4320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/>
          <p:cNvCxnSpPr>
            <a:endCxn id="4" idx="1"/>
          </p:cNvCxnSpPr>
          <p:nvPr/>
        </p:nvCxnSpPr>
        <p:spPr>
          <a:xfrm>
            <a:off x="971600" y="414908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2555776" y="414908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1062239" y="3794556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239" y="3794556"/>
                <a:ext cx="538802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3131840" y="3872081"/>
                <a:ext cx="14851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872081"/>
                <a:ext cx="1485150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/>
          <p:cNvCxnSpPr/>
          <p:nvPr/>
        </p:nvCxnSpPr>
        <p:spPr>
          <a:xfrm>
            <a:off x="1259632" y="4869160"/>
            <a:ext cx="2016224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1259632" y="4149080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3131840" y="4592161"/>
                <a:ext cx="1051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592161"/>
                <a:ext cx="1051057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012160" y="3929955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929955"/>
                <a:ext cx="864096" cy="43204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/>
          <p:cNvCxnSpPr>
            <a:endCxn id="17" idx="1"/>
          </p:cNvCxnSpPr>
          <p:nvPr/>
        </p:nvCxnSpPr>
        <p:spPr>
          <a:xfrm>
            <a:off x="5292080" y="4145979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6876256" y="4145979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5382719" y="3791455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719" y="3791455"/>
                <a:ext cx="538802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7452320" y="3868980"/>
                <a:ext cx="14851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3868980"/>
                <a:ext cx="1485150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21"/>
          <p:cNvCxnSpPr/>
          <p:nvPr/>
        </p:nvCxnSpPr>
        <p:spPr>
          <a:xfrm>
            <a:off x="7164288" y="4866059"/>
            <a:ext cx="432048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7164288" y="4145979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596425" y="4650035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425" y="4650035"/>
                <a:ext cx="864096" cy="4320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/>
          <p:cNvCxnSpPr/>
          <p:nvPr/>
        </p:nvCxnSpPr>
        <p:spPr>
          <a:xfrm>
            <a:off x="8460521" y="4869160"/>
            <a:ext cx="432048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8748553" y="4592161"/>
                <a:ext cx="1051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553" y="4592161"/>
                <a:ext cx="1051057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79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91680" y="393305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933056"/>
                <a:ext cx="864096" cy="4320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/>
          <p:cNvCxnSpPr>
            <a:endCxn id="4" idx="1"/>
          </p:cNvCxnSpPr>
          <p:nvPr/>
        </p:nvCxnSpPr>
        <p:spPr>
          <a:xfrm>
            <a:off x="971600" y="414908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4" idx="3"/>
          </p:cNvCxnSpPr>
          <p:nvPr/>
        </p:nvCxnSpPr>
        <p:spPr>
          <a:xfrm>
            <a:off x="2555776" y="4149080"/>
            <a:ext cx="394458" cy="226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971600" y="3860195"/>
                <a:ext cx="5930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860195"/>
                <a:ext cx="593046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3308360" y="3814090"/>
                <a:ext cx="20993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360" y="3814090"/>
                <a:ext cx="2099357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/>
          <p:cNvCxnSpPr/>
          <p:nvPr/>
        </p:nvCxnSpPr>
        <p:spPr>
          <a:xfrm flipV="1">
            <a:off x="3087544" y="4284448"/>
            <a:ext cx="0" cy="581611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971600" y="4866059"/>
            <a:ext cx="2115944" cy="1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e 14"/>
          <p:cNvGrpSpPr/>
          <p:nvPr/>
        </p:nvGrpSpPr>
        <p:grpSpPr>
          <a:xfrm>
            <a:off x="2875134" y="3998695"/>
            <a:ext cx="597222" cy="369393"/>
            <a:chOff x="1492910" y="2868083"/>
            <a:chExt cx="597222" cy="369393"/>
          </a:xfrm>
        </p:grpSpPr>
        <p:sp>
          <p:nvSpPr>
            <p:cNvPr id="29" name="Organigramme : Jonction de sommaire 28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971600" y="4590610"/>
                <a:ext cx="5966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590610"/>
                <a:ext cx="596637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/>
          <p:cNvCxnSpPr/>
          <p:nvPr/>
        </p:nvCxnSpPr>
        <p:spPr>
          <a:xfrm>
            <a:off x="3241584" y="4157514"/>
            <a:ext cx="538328" cy="226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5429401" y="4149305"/>
            <a:ext cx="1546586" cy="1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5429401" y="3880741"/>
                <a:ext cx="5930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401" y="3880741"/>
                <a:ext cx="593046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8388424" y="3859230"/>
                <a:ext cx="20993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424" y="3859230"/>
                <a:ext cx="2099357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eur droit 49"/>
          <p:cNvCxnSpPr/>
          <p:nvPr/>
        </p:nvCxnSpPr>
        <p:spPr>
          <a:xfrm flipV="1">
            <a:off x="7113297" y="4284447"/>
            <a:ext cx="0" cy="581611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endCxn id="58" idx="3"/>
          </p:cNvCxnSpPr>
          <p:nvPr/>
        </p:nvCxnSpPr>
        <p:spPr>
          <a:xfrm flipH="1">
            <a:off x="6797553" y="4866058"/>
            <a:ext cx="315744" cy="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/>
          <p:cNvGrpSpPr/>
          <p:nvPr/>
        </p:nvGrpSpPr>
        <p:grpSpPr>
          <a:xfrm>
            <a:off x="6900887" y="3998694"/>
            <a:ext cx="597222" cy="369393"/>
            <a:chOff x="1492910" y="2868083"/>
            <a:chExt cx="597222" cy="369393"/>
          </a:xfrm>
        </p:grpSpPr>
        <p:sp>
          <p:nvSpPr>
            <p:cNvPr id="53" name="Organigramme : Jonction de sommaire 52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5292080" y="4590609"/>
                <a:ext cx="5966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4590609"/>
                <a:ext cx="596637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eur droit 56"/>
          <p:cNvCxnSpPr>
            <a:endCxn id="59" idx="1"/>
          </p:cNvCxnSpPr>
          <p:nvPr/>
        </p:nvCxnSpPr>
        <p:spPr>
          <a:xfrm>
            <a:off x="7267337" y="4157513"/>
            <a:ext cx="19500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5933457" y="4650034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457" y="4650034"/>
                <a:ext cx="864096" cy="43204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7462337" y="3941489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337" y="3941489"/>
                <a:ext cx="864096" cy="4320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eur droit 64"/>
          <p:cNvCxnSpPr>
            <a:endCxn id="58" idx="1"/>
          </p:cNvCxnSpPr>
          <p:nvPr/>
        </p:nvCxnSpPr>
        <p:spPr>
          <a:xfrm flipV="1">
            <a:off x="5407717" y="4866058"/>
            <a:ext cx="525740" cy="1551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stCxn id="59" idx="3"/>
          </p:cNvCxnSpPr>
          <p:nvPr/>
        </p:nvCxnSpPr>
        <p:spPr>
          <a:xfrm>
            <a:off x="8326433" y="4157513"/>
            <a:ext cx="566047" cy="227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11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03220" y="3921169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220" y="3921169"/>
                <a:ext cx="864096" cy="4320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/>
          <p:cNvCxnSpPr/>
          <p:nvPr/>
        </p:nvCxnSpPr>
        <p:spPr>
          <a:xfrm>
            <a:off x="971600" y="4149080"/>
            <a:ext cx="720080" cy="225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4" idx="3"/>
          </p:cNvCxnSpPr>
          <p:nvPr/>
        </p:nvCxnSpPr>
        <p:spPr>
          <a:xfrm>
            <a:off x="3367316" y="4137193"/>
            <a:ext cx="394458" cy="226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971600" y="3860195"/>
                <a:ext cx="5930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860195"/>
                <a:ext cx="593046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3308360" y="3814090"/>
                <a:ext cx="22270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  <m:r>
                            <a:rPr lang="fr-FR" sz="12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i="1">
                              <a:latin typeface="Cambria Math"/>
                            </a:rPr>
                            <m:t>(</m:t>
                          </m:r>
                          <m:r>
                            <a:rPr lang="fr-FR" sz="1200" i="1">
                              <a:latin typeface="Cambria Math"/>
                            </a:rPr>
                            <m:t>𝑝</m:t>
                          </m:r>
                          <m:r>
                            <a:rPr lang="fr-FR" sz="1200" i="1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360" y="3814090"/>
                <a:ext cx="2227085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/>
          <p:cNvCxnSpPr/>
          <p:nvPr/>
        </p:nvCxnSpPr>
        <p:spPr>
          <a:xfrm flipV="1">
            <a:off x="1834176" y="4299804"/>
            <a:ext cx="0" cy="566254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971600" y="4866060"/>
            <a:ext cx="862576" cy="1549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e 14"/>
          <p:cNvGrpSpPr/>
          <p:nvPr/>
        </p:nvGrpSpPr>
        <p:grpSpPr>
          <a:xfrm>
            <a:off x="1621766" y="3997531"/>
            <a:ext cx="597222" cy="369393"/>
            <a:chOff x="1492910" y="2868083"/>
            <a:chExt cx="597222" cy="369393"/>
          </a:xfrm>
        </p:grpSpPr>
        <p:sp>
          <p:nvSpPr>
            <p:cNvPr id="29" name="Organigramme : Jonction de sommaire 28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971600" y="4590610"/>
                <a:ext cx="5966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590610"/>
                <a:ext cx="596637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/>
          <p:cNvCxnSpPr/>
          <p:nvPr/>
        </p:nvCxnSpPr>
        <p:spPr>
          <a:xfrm>
            <a:off x="1977052" y="4157514"/>
            <a:ext cx="538328" cy="226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300192" y="3933055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933055"/>
                <a:ext cx="864096" cy="43204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45"/>
          <p:cNvCxnSpPr>
            <a:endCxn id="45" idx="1"/>
          </p:cNvCxnSpPr>
          <p:nvPr/>
        </p:nvCxnSpPr>
        <p:spPr>
          <a:xfrm>
            <a:off x="5580112" y="4149079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45" idx="3"/>
          </p:cNvCxnSpPr>
          <p:nvPr/>
        </p:nvCxnSpPr>
        <p:spPr>
          <a:xfrm>
            <a:off x="7164288" y="4149079"/>
            <a:ext cx="394458" cy="226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5580112" y="3860194"/>
                <a:ext cx="5930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860194"/>
                <a:ext cx="593046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eur droit 49"/>
          <p:cNvCxnSpPr/>
          <p:nvPr/>
        </p:nvCxnSpPr>
        <p:spPr>
          <a:xfrm flipV="1">
            <a:off x="7696056" y="4284447"/>
            <a:ext cx="0" cy="581611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5580112" y="4866058"/>
            <a:ext cx="2115944" cy="1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/>
          <p:cNvGrpSpPr/>
          <p:nvPr/>
        </p:nvGrpSpPr>
        <p:grpSpPr>
          <a:xfrm>
            <a:off x="7483646" y="3998694"/>
            <a:ext cx="597222" cy="369393"/>
            <a:chOff x="1492910" y="2868083"/>
            <a:chExt cx="597222" cy="369393"/>
          </a:xfrm>
        </p:grpSpPr>
        <p:sp>
          <p:nvSpPr>
            <p:cNvPr id="53" name="Organigramme : Jonction de sommaire 52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5580112" y="4590609"/>
                <a:ext cx="5966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590609"/>
                <a:ext cx="596637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eur droit 56"/>
          <p:cNvCxnSpPr/>
          <p:nvPr/>
        </p:nvCxnSpPr>
        <p:spPr>
          <a:xfrm>
            <a:off x="7850096" y="4157513"/>
            <a:ext cx="538328" cy="226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312818" y="4650034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818" y="4650034"/>
                <a:ext cx="864096" cy="43204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7853093" y="3880741"/>
                <a:ext cx="22270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  <m:r>
                            <a:rPr lang="fr-FR" sz="12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i="1">
                              <a:latin typeface="Cambria Math"/>
                            </a:rPr>
                            <m:t>(</m:t>
                          </m:r>
                          <m:r>
                            <a:rPr lang="fr-FR" sz="1200" i="1">
                              <a:latin typeface="Cambria Math"/>
                            </a:rPr>
                            <m:t>𝑝</m:t>
                          </m:r>
                          <m:r>
                            <a:rPr lang="fr-FR" sz="1200" i="1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093" y="3880741"/>
                <a:ext cx="2227085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98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4043777" y="3133468"/>
            <a:ext cx="2544445" cy="720080"/>
          </a:xfrm>
          <a:prstGeom prst="rect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2" name="Rectangle 61"/>
          <p:cNvSpPr/>
          <p:nvPr/>
        </p:nvSpPr>
        <p:spPr>
          <a:xfrm>
            <a:off x="4043778" y="2276872"/>
            <a:ext cx="2544445" cy="720080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3637036" y="2835853"/>
            <a:ext cx="0" cy="582283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2771800" y="2431921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431921"/>
                <a:ext cx="538802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3424626" y="2550101"/>
            <a:ext cx="597222" cy="369393"/>
            <a:chOff x="1492910" y="2868083"/>
            <a:chExt cx="597222" cy="369393"/>
          </a:xfrm>
        </p:grpSpPr>
        <p:sp>
          <p:nvSpPr>
            <p:cNvPr id="29" name="Organigramme : Jonction de sommaire 28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43" name="Connecteur droit 42"/>
          <p:cNvCxnSpPr/>
          <p:nvPr/>
        </p:nvCxnSpPr>
        <p:spPr>
          <a:xfrm>
            <a:off x="2773287" y="270892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stCxn id="37" idx="1"/>
          </p:cNvCxnSpPr>
          <p:nvPr/>
        </p:nvCxnSpPr>
        <p:spPr>
          <a:xfrm flipH="1">
            <a:off x="3637036" y="3429000"/>
            <a:ext cx="1270839" cy="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𝐺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32"/>
          <p:cNvCxnSpPr>
            <a:endCxn id="34" idx="1"/>
          </p:cNvCxnSpPr>
          <p:nvPr/>
        </p:nvCxnSpPr>
        <p:spPr>
          <a:xfrm>
            <a:off x="3779912" y="2708920"/>
            <a:ext cx="335875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/>
          <p:cNvCxnSpPr/>
          <p:nvPr/>
        </p:nvCxnSpPr>
        <p:spPr>
          <a:xfrm>
            <a:off x="4979883" y="2697644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6557874" y="270892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𝐹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/>
          <p:cNvCxnSpPr>
            <a:endCxn id="37" idx="3"/>
          </p:cNvCxnSpPr>
          <p:nvPr/>
        </p:nvCxnSpPr>
        <p:spPr>
          <a:xfrm flipH="1">
            <a:off x="5771971" y="3429000"/>
            <a:ext cx="109442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6866391" y="2708920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6686041" y="2407352"/>
                <a:ext cx="5213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041" y="2407352"/>
                <a:ext cx="521361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3668692" y="2415978"/>
                <a:ext cx="511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𝜀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692" y="2415978"/>
                <a:ext cx="511999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/>
          <p:cNvSpPr txBox="1"/>
          <p:nvPr/>
        </p:nvSpPr>
        <p:spPr>
          <a:xfrm>
            <a:off x="4043778" y="2236614"/>
            <a:ext cx="2544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Chaîne directe</a:t>
            </a:r>
            <a:endParaRPr lang="fr-FR" sz="1100" i="1" dirty="0"/>
          </a:p>
        </p:txBody>
      </p:sp>
      <p:sp>
        <p:nvSpPr>
          <p:cNvPr id="64" name="ZoneTexte 63"/>
          <p:cNvSpPr txBox="1"/>
          <p:nvPr/>
        </p:nvSpPr>
        <p:spPr>
          <a:xfrm>
            <a:off x="4043778" y="3606300"/>
            <a:ext cx="2544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Chaîne de retour</a:t>
            </a:r>
            <a:endParaRPr lang="fr-FR" sz="1100" i="1" dirty="0"/>
          </a:p>
        </p:txBody>
      </p:sp>
    </p:spTree>
    <p:extLst>
      <p:ext uri="{BB962C8B-B14F-4D97-AF65-F5344CB8AC3E}">
        <p14:creationId xmlns:p14="http://schemas.microsoft.com/office/powerpoint/2010/main" val="101848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flipV="1">
            <a:off x="3637036" y="2835853"/>
            <a:ext cx="0" cy="582283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2771800" y="2431921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431921"/>
                <a:ext cx="538802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3424626" y="2550101"/>
            <a:ext cx="597222" cy="369393"/>
            <a:chOff x="1492910" y="2868083"/>
            <a:chExt cx="597222" cy="369393"/>
          </a:xfrm>
        </p:grpSpPr>
        <p:sp>
          <p:nvSpPr>
            <p:cNvPr id="29" name="Organigramme : Jonction de sommaire 28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43" name="Connecteur droit 42"/>
          <p:cNvCxnSpPr/>
          <p:nvPr/>
        </p:nvCxnSpPr>
        <p:spPr>
          <a:xfrm>
            <a:off x="2773287" y="270892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stCxn id="37" idx="1"/>
          </p:cNvCxnSpPr>
          <p:nvPr/>
        </p:nvCxnSpPr>
        <p:spPr>
          <a:xfrm flipH="1">
            <a:off x="4355976" y="3429000"/>
            <a:ext cx="551899" cy="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𝐺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32"/>
          <p:cNvCxnSpPr>
            <a:endCxn id="34" idx="1"/>
          </p:cNvCxnSpPr>
          <p:nvPr/>
        </p:nvCxnSpPr>
        <p:spPr>
          <a:xfrm>
            <a:off x="3779912" y="2708920"/>
            <a:ext cx="335875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/>
          <p:cNvCxnSpPr/>
          <p:nvPr/>
        </p:nvCxnSpPr>
        <p:spPr>
          <a:xfrm>
            <a:off x="4979883" y="2697644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6557874" y="270892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𝐹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/>
          <p:cNvCxnSpPr>
            <a:endCxn id="37" idx="3"/>
          </p:cNvCxnSpPr>
          <p:nvPr/>
        </p:nvCxnSpPr>
        <p:spPr>
          <a:xfrm flipH="1">
            <a:off x="5771971" y="3429000"/>
            <a:ext cx="109442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6866391" y="2708920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6686041" y="2407352"/>
                <a:ext cx="5213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041" y="2407352"/>
                <a:ext cx="521361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3668692" y="2415978"/>
                <a:ext cx="511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𝜀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692" y="2415978"/>
                <a:ext cx="511999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/>
          <p:cNvCxnSpPr/>
          <p:nvPr/>
        </p:nvCxnSpPr>
        <p:spPr>
          <a:xfrm flipH="1">
            <a:off x="3628792" y="3429000"/>
            <a:ext cx="551899" cy="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>
            <a:off x="4091865" y="3242754"/>
            <a:ext cx="177652" cy="360040"/>
          </a:xfrm>
          <a:prstGeom prst="line">
            <a:avLst/>
          </a:prstGeom>
          <a:ln w="19050">
            <a:solidFill>
              <a:schemeClr val="tx2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4265706" y="3255392"/>
            <a:ext cx="177652" cy="360040"/>
          </a:xfrm>
          <a:prstGeom prst="line">
            <a:avLst/>
          </a:prstGeom>
          <a:ln w="19050">
            <a:solidFill>
              <a:schemeClr val="tx2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842193" y="3593527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i="1" dirty="0" smtClean="0"/>
              <a:t>Coupure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258082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flipV="1">
            <a:off x="3637036" y="2835853"/>
            <a:ext cx="0" cy="582283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2771800" y="2431921"/>
                <a:ext cx="5454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𝑈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431921"/>
                <a:ext cx="545406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3424626" y="2550101"/>
            <a:ext cx="597222" cy="369393"/>
            <a:chOff x="1492910" y="2868083"/>
            <a:chExt cx="597222" cy="369393"/>
          </a:xfrm>
        </p:grpSpPr>
        <p:sp>
          <p:nvSpPr>
            <p:cNvPr id="29" name="Organigramme : Jonction de sommaire 28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43" name="Connecteur droit 42"/>
          <p:cNvCxnSpPr/>
          <p:nvPr/>
        </p:nvCxnSpPr>
        <p:spPr>
          <a:xfrm>
            <a:off x="2773287" y="270892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32"/>
          <p:cNvCxnSpPr>
            <a:endCxn id="34" idx="1"/>
          </p:cNvCxnSpPr>
          <p:nvPr/>
        </p:nvCxnSpPr>
        <p:spPr>
          <a:xfrm>
            <a:off x="3779912" y="2708920"/>
            <a:ext cx="335875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𝐿𝑝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/>
          <p:cNvCxnSpPr/>
          <p:nvPr/>
        </p:nvCxnSpPr>
        <p:spPr>
          <a:xfrm>
            <a:off x="4979883" y="2697644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6557874" y="270892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/>
          <p:cNvCxnSpPr>
            <a:endCxn id="37" idx="3"/>
          </p:cNvCxnSpPr>
          <p:nvPr/>
        </p:nvCxnSpPr>
        <p:spPr>
          <a:xfrm flipH="1">
            <a:off x="5771971" y="3429000"/>
            <a:ext cx="3552557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9324528" y="2704603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6594494" y="2413505"/>
                <a:ext cx="6330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494" y="2413505"/>
                <a:ext cx="633058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/>
          <p:cNvCxnSpPr>
            <a:stCxn id="37" idx="1"/>
          </p:cNvCxnSpPr>
          <p:nvPr/>
        </p:nvCxnSpPr>
        <p:spPr>
          <a:xfrm flipH="1">
            <a:off x="3628793" y="3429000"/>
            <a:ext cx="1279082" cy="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3635285" y="3165555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285" y="3165555"/>
                <a:ext cx="538802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5067220" y="2419726"/>
                <a:ext cx="4991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20" y="2419726"/>
                <a:ext cx="499175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922367" y="249289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367" y="2492896"/>
                <a:ext cx="864096" cy="4320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e 38"/>
          <p:cNvGrpSpPr/>
          <p:nvPr/>
        </p:nvGrpSpPr>
        <p:grpSpPr>
          <a:xfrm>
            <a:off x="7215138" y="2478529"/>
            <a:ext cx="597222" cy="362774"/>
            <a:chOff x="1492910" y="2791061"/>
            <a:chExt cx="597222" cy="362774"/>
          </a:xfrm>
        </p:grpSpPr>
        <p:sp>
          <p:nvSpPr>
            <p:cNvPr id="40" name="Organigramme : Jonction de sommaire 39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1590066" y="2791061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45" name="Connecteur droit 44"/>
          <p:cNvCxnSpPr/>
          <p:nvPr/>
        </p:nvCxnSpPr>
        <p:spPr>
          <a:xfrm flipH="1">
            <a:off x="7427548" y="2000447"/>
            <a:ext cx="1" cy="555104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6921019" y="2055103"/>
                <a:ext cx="5882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019" y="2055103"/>
                <a:ext cx="588238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47"/>
          <p:cNvCxnSpPr/>
          <p:nvPr/>
        </p:nvCxnSpPr>
        <p:spPr>
          <a:xfrm>
            <a:off x="7562327" y="2708920"/>
            <a:ext cx="36004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8783960" y="270892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8756972" y="2431921"/>
                <a:ext cx="654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972" y="2431921"/>
                <a:ext cx="654923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8658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686</Words>
  <Application>Microsoft Office PowerPoint</Application>
  <PresentationFormat>Affichage à l'écran (4:3)</PresentationFormat>
  <Paragraphs>135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26</cp:revision>
  <dcterms:created xsi:type="dcterms:W3CDTF">2011-09-27T07:20:14Z</dcterms:created>
  <dcterms:modified xsi:type="dcterms:W3CDTF">2013-10-20T20:42:51Z</dcterms:modified>
</cp:coreProperties>
</file>