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12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77D40C-50AF-AB70-C29E-683AB883A9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6C5EFA9-0E08-2433-F59C-12BE998A09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77B61BC-DAFA-A621-B799-0585FD269F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9F2B660E-4D39-573F-FEBB-A1777E46EA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ADB94B0-BAFF-2ABA-3D91-471A4DD88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40338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EFE8F67-EC29-4E70-A68B-00E98E6007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2CB04D58-BCE2-C740-9123-7EEBC5F9E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A8802FF1-F9E7-3E6A-0F7C-182B289DD0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BE51AA18-E160-FB33-3A64-93B2097DA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2FD8180-60DD-5A13-90A6-7AA9F959E4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C4BFEA1-3FAD-ED79-1389-E3DE4D11E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42855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987F807-6D58-E433-0D5E-89A566600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85E45ABD-0680-17CB-9EAF-0E4711175E8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11A809B-DED7-9D8B-E5D8-9820C214E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412A337-3083-F4B7-81EC-52C9CAB7A9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0E52DBE-D81D-887A-60C4-9C2B64EF6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26951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6AD2E30D-FD55-C745-13AE-3A3E96A0A21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1587BF72-DA12-1A13-7EE6-D541CA420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FD2AA5-E392-98DF-7E26-2329345EB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4109943-6B2D-6808-9435-0F5A1C0249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A68A6C9-C2B2-A471-EF76-25E21736C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1359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4DE49B9-3322-9FB8-3472-1BCA88695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C5E06A0-E8D6-209C-803E-A06B7D76F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CC576E6-5D90-D57E-A0CF-71BFEC501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26415A94-A688-584D-303A-B543BF72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1100C25-0CAE-1C76-D2D5-8415C71FFE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132688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839925B-71BC-8472-9220-5A981368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932CA44-EE35-3BEA-07FF-5B5FF0D30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3C310FF-CF5B-711B-27D4-D4EBD48E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D33BA91-04D4-2020-177E-2200F0292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2EC4BCB-ADAF-102E-0F3A-F139814345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04539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086F741-C4CB-EEDD-5464-8C30F8BAF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806E75E-2E9B-27AF-634F-B438C1B6A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4B5EB1F0-3253-9250-6E78-AF91B1A48E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50C4E8B0-C760-C471-D11B-58A04159CC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A558280-1C81-9A4C-28C6-1B1A91741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4186209-7FE1-05C0-76DC-10F6F30C0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60722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C187B3E-F666-6163-657D-8DE824F0D8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4A9FB61-2275-8D2A-A129-E8E7F341F7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6717E44-49D2-1B7F-7828-9DBFFAF9B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F64EB057-9476-0A31-966F-B65B0F79AA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099BE989-DD28-11D5-F328-AA65DEB634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4859B02B-912C-951A-90B1-E58E4A4E4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7A1FAB56-2FD7-4F6B-A41B-95EC5A62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204B617-B457-263C-49E8-9A43E602F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36422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F70D676-BD9C-367C-95DF-F26FDB7FF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25529B7E-AE27-BCC5-727B-11D1CC220F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7EDB0E75-9ECA-89BF-AC06-EDA6E87A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758A3294-EF53-000A-8FBA-A26EAA501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7349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Blue vector isometric grid graph paper accented every 5 steps A4 landscape oriented background - 82183162">
            <a:extLst>
              <a:ext uri="{FF2B5EF4-FFF2-40B4-BE49-F238E27FC236}">
                <a16:creationId xmlns:a16="http://schemas.microsoft.com/office/drawing/2014/main" id="{3930C49E-91D6-34C6-8D93-D6194F7793A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3025" y="0"/>
            <a:ext cx="95043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B61F418-F858-4E3A-61E8-7298626542B2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C715EB-19FC-B7EF-4DB6-87BDB3CE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689A14-6B15-7F99-B986-F406DD08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5B797B-2C1A-7B01-0F01-A30159B1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07589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BCC715EB-19FC-B7EF-4DB6-87BDB3CE8C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40689A14-6B15-7F99-B986-F406DD087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C5B797B-2C1A-7B01-0F01-A30159B1D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67678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11D6E8-B745-9616-AE3C-3FF5F3D1C7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6DADDB9-3AE8-3D17-6985-DDDD3DBF50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CCFA72E4-C81F-A6A9-27A7-D57A9AA95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348779FD-7EA4-8E4B-A877-1D1BC6D4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50A246-1026-46AD-AFCC-0ACF25FECB60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F1248A2-24A4-AF23-16C3-38058EFEA4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B49DC5-D5DC-3F2C-222B-A41F41AA52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727073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EF2E88B4-72F6-0103-CBD7-17A06B692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3660FAC6-69E5-66C6-736D-926B14709B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76A106B-6526-39E2-AF5D-BADD0DCA67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50A246-1026-46AD-AFCC-0ACF25FECB60}" type="datetimeFigureOut">
              <a:rPr lang="fr-FR" smtClean="0"/>
              <a:t>07/01/2023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0C991C4-DDD8-2B1F-9694-24887C5404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CFC7D96-BE2E-F99F-A7B3-DD1D1A2712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D81686-341A-47B7-8E4D-72742E504272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0418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60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FE9904B-5DE2-63D0-AFBA-5ADF85AB37E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2C883EE-8BC6-6E97-2AC3-F48D8E83EF8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164298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ylindre 11">
            <a:extLst>
              <a:ext uri="{FF2B5EF4-FFF2-40B4-BE49-F238E27FC236}">
                <a16:creationId xmlns:a16="http://schemas.microsoft.com/office/drawing/2014/main" id="{276DBD17-AA2A-7ED0-66E4-C17CB9E1773D}"/>
              </a:ext>
            </a:extLst>
          </p:cNvPr>
          <p:cNvSpPr/>
          <p:nvPr/>
        </p:nvSpPr>
        <p:spPr>
          <a:xfrm>
            <a:off x="4789298" y="248143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6E149F8D-46A9-CD18-6AAE-E23FED44D588}"/>
              </a:ext>
            </a:extLst>
          </p:cNvPr>
          <p:cNvCxnSpPr>
            <a:cxnSpLocks/>
          </p:cNvCxnSpPr>
          <p:nvPr/>
        </p:nvCxnSpPr>
        <p:spPr>
          <a:xfrm flipV="1">
            <a:off x="5009531" y="2100910"/>
            <a:ext cx="1001801" cy="596529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2295AB84-0DFB-6271-F97F-A59D965E0AAF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4897298" y="2913439"/>
            <a:ext cx="0" cy="172661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6DBE70C6-5E5D-B49D-A3F3-C305D68237AD}"/>
              </a:ext>
            </a:extLst>
          </p:cNvPr>
          <p:cNvCxnSpPr>
            <a:cxnSpLocks/>
          </p:cNvCxnSpPr>
          <p:nvPr/>
        </p:nvCxnSpPr>
        <p:spPr>
          <a:xfrm flipV="1">
            <a:off x="6171996" y="1410929"/>
            <a:ext cx="1029523" cy="578792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C5B3DE90-6AD8-0BAF-E3F7-F40896D87CA9}"/>
              </a:ext>
            </a:extLst>
          </p:cNvPr>
          <p:cNvCxnSpPr>
            <a:cxnSpLocks/>
          </p:cNvCxnSpPr>
          <p:nvPr/>
        </p:nvCxnSpPr>
        <p:spPr>
          <a:xfrm>
            <a:off x="4897298" y="2197100"/>
            <a:ext cx="0" cy="34783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Cylindre 35">
            <a:extLst>
              <a:ext uri="{FF2B5EF4-FFF2-40B4-BE49-F238E27FC236}">
                <a16:creationId xmlns:a16="http://schemas.microsoft.com/office/drawing/2014/main" id="{E7BBE687-D8E0-558C-9965-CF917671589F}"/>
              </a:ext>
            </a:extLst>
          </p:cNvPr>
          <p:cNvSpPr/>
          <p:nvPr/>
        </p:nvSpPr>
        <p:spPr>
          <a:xfrm>
            <a:off x="7177667" y="1173339"/>
            <a:ext cx="216000" cy="432000"/>
          </a:xfrm>
          <a:prstGeom prst="can">
            <a:avLst>
              <a:gd name="adj" fmla="val 52625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7" name="Connecteur droit 36">
            <a:extLst>
              <a:ext uri="{FF2B5EF4-FFF2-40B4-BE49-F238E27FC236}">
                <a16:creationId xmlns:a16="http://schemas.microsoft.com/office/drawing/2014/main" id="{53A47ACE-B282-40CD-9A0F-83E486A781EC}"/>
              </a:ext>
            </a:extLst>
          </p:cNvPr>
          <p:cNvCxnSpPr>
            <a:cxnSpLocks/>
            <a:stCxn id="36" idx="3"/>
          </p:cNvCxnSpPr>
          <p:nvPr/>
        </p:nvCxnSpPr>
        <p:spPr>
          <a:xfrm>
            <a:off x="7285667" y="1605339"/>
            <a:ext cx="0" cy="172661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Connecteur droit 37">
            <a:extLst>
              <a:ext uri="{FF2B5EF4-FFF2-40B4-BE49-F238E27FC236}">
                <a16:creationId xmlns:a16="http://schemas.microsoft.com/office/drawing/2014/main" id="{9D32CA14-0E0F-FB9A-C0D5-02C6837240C7}"/>
              </a:ext>
            </a:extLst>
          </p:cNvPr>
          <p:cNvCxnSpPr>
            <a:cxnSpLocks/>
          </p:cNvCxnSpPr>
          <p:nvPr/>
        </p:nvCxnSpPr>
        <p:spPr>
          <a:xfrm>
            <a:off x="7285667" y="889000"/>
            <a:ext cx="0" cy="347839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0" name="Forme libre : forme 39">
            <a:extLst>
              <a:ext uri="{FF2B5EF4-FFF2-40B4-BE49-F238E27FC236}">
                <a16:creationId xmlns:a16="http://schemas.microsoft.com/office/drawing/2014/main" id="{E963D57A-0A89-6B81-2E20-5472DC3E6ACC}"/>
              </a:ext>
            </a:extLst>
          </p:cNvPr>
          <p:cNvSpPr/>
          <p:nvPr/>
        </p:nvSpPr>
        <p:spPr>
          <a:xfrm rot="336999">
            <a:off x="4111323" y="2046673"/>
            <a:ext cx="1628118" cy="245262"/>
          </a:xfrm>
          <a:custGeom>
            <a:avLst/>
            <a:gdLst>
              <a:gd name="connsiteX0" fmla="*/ 1713372 w 1713372"/>
              <a:gd name="connsiteY0" fmla="*/ 0 h 368310"/>
              <a:gd name="connsiteX1" fmla="*/ 722772 w 1713372"/>
              <a:gd name="connsiteY1" fmla="*/ 368300 h 368310"/>
              <a:gd name="connsiteX2" fmla="*/ 5222 w 1713372"/>
              <a:gd name="connsiteY2" fmla="*/ 12700 h 368310"/>
              <a:gd name="connsiteX3" fmla="*/ 1091072 w 1713372"/>
              <a:gd name="connsiteY3" fmla="*/ 228600 h 368310"/>
              <a:gd name="connsiteX0" fmla="*/ 1128395 w 1128395"/>
              <a:gd name="connsiteY0" fmla="*/ 363008 h 457392"/>
              <a:gd name="connsiteX1" fmla="*/ 721995 w 1128395"/>
              <a:gd name="connsiteY1" fmla="*/ 356658 h 457392"/>
              <a:gd name="connsiteX2" fmla="*/ 4445 w 1128395"/>
              <a:gd name="connsiteY2" fmla="*/ 1058 h 457392"/>
              <a:gd name="connsiteX3" fmla="*/ 1090295 w 1128395"/>
              <a:gd name="connsiteY3" fmla="*/ 216958 h 457392"/>
              <a:gd name="connsiteX0" fmla="*/ 1125223 w 2320622"/>
              <a:gd name="connsiteY0" fmla="*/ 729521 h 755391"/>
              <a:gd name="connsiteX1" fmla="*/ 2306323 w 2320622"/>
              <a:gd name="connsiteY1" fmla="*/ 5621 h 755391"/>
              <a:gd name="connsiteX2" fmla="*/ 1273 w 2320622"/>
              <a:gd name="connsiteY2" fmla="*/ 367571 h 755391"/>
              <a:gd name="connsiteX3" fmla="*/ 1087123 w 2320622"/>
              <a:gd name="connsiteY3" fmla="*/ 583471 h 755391"/>
              <a:gd name="connsiteX0" fmla="*/ 1125040 w 2315966"/>
              <a:gd name="connsiteY0" fmla="*/ 833591 h 850091"/>
              <a:gd name="connsiteX1" fmla="*/ 2306140 w 2315966"/>
              <a:gd name="connsiteY1" fmla="*/ 109691 h 850091"/>
              <a:gd name="connsiteX2" fmla="*/ 1090 w 2315966"/>
              <a:gd name="connsiteY2" fmla="*/ 471641 h 850091"/>
              <a:gd name="connsiteX3" fmla="*/ 1086940 w 2315966"/>
              <a:gd name="connsiteY3" fmla="*/ 687541 h 850091"/>
              <a:gd name="connsiteX0" fmla="*/ 1125040 w 2315966"/>
              <a:gd name="connsiteY0" fmla="*/ 833591 h 850091"/>
              <a:gd name="connsiteX1" fmla="*/ 2306140 w 2315966"/>
              <a:gd name="connsiteY1" fmla="*/ 109691 h 850091"/>
              <a:gd name="connsiteX2" fmla="*/ 1090 w 2315966"/>
              <a:gd name="connsiteY2" fmla="*/ 471641 h 850091"/>
              <a:gd name="connsiteX3" fmla="*/ 1086940 w 2315966"/>
              <a:gd name="connsiteY3" fmla="*/ 687541 h 850091"/>
              <a:gd name="connsiteX0" fmla="*/ 1264858 w 2463664"/>
              <a:gd name="connsiteY0" fmla="*/ 723930 h 748460"/>
              <a:gd name="connsiteX1" fmla="*/ 2445958 w 2463664"/>
              <a:gd name="connsiteY1" fmla="*/ 30 h 748460"/>
              <a:gd name="connsiteX2" fmla="*/ 1208 w 2463664"/>
              <a:gd name="connsiteY2" fmla="*/ 692180 h 748460"/>
              <a:gd name="connsiteX3" fmla="*/ 1226758 w 2463664"/>
              <a:gd name="connsiteY3" fmla="*/ 577880 h 748460"/>
              <a:gd name="connsiteX0" fmla="*/ 1214082 w 2411615"/>
              <a:gd name="connsiteY0" fmla="*/ 728686 h 1217983"/>
              <a:gd name="connsiteX1" fmla="*/ 2395182 w 2411615"/>
              <a:gd name="connsiteY1" fmla="*/ 4786 h 1217983"/>
              <a:gd name="connsiteX2" fmla="*/ 1232 w 2411615"/>
              <a:gd name="connsiteY2" fmla="*/ 1217636 h 1217983"/>
              <a:gd name="connsiteX3" fmla="*/ 1175982 w 2411615"/>
              <a:gd name="connsiteY3" fmla="*/ 582636 h 1217983"/>
              <a:gd name="connsiteX0" fmla="*/ 1212850 w 2410383"/>
              <a:gd name="connsiteY0" fmla="*/ 728686 h 1259527"/>
              <a:gd name="connsiteX1" fmla="*/ 2393950 w 2410383"/>
              <a:gd name="connsiteY1" fmla="*/ 4786 h 1259527"/>
              <a:gd name="connsiteX2" fmla="*/ 0 w 2410383"/>
              <a:gd name="connsiteY2" fmla="*/ 1217636 h 1259527"/>
              <a:gd name="connsiteX3" fmla="*/ 1174750 w 2410383"/>
              <a:gd name="connsiteY3" fmla="*/ 582636 h 1259527"/>
              <a:gd name="connsiteX0" fmla="*/ 1212850 w 2419691"/>
              <a:gd name="connsiteY0" fmla="*/ 774951 h 1296766"/>
              <a:gd name="connsiteX1" fmla="*/ 2393950 w 2419691"/>
              <a:gd name="connsiteY1" fmla="*/ 51051 h 1296766"/>
              <a:gd name="connsiteX2" fmla="*/ 0 w 2419691"/>
              <a:gd name="connsiteY2" fmla="*/ 1263901 h 1296766"/>
              <a:gd name="connsiteX3" fmla="*/ 1174750 w 2419691"/>
              <a:gd name="connsiteY3" fmla="*/ 628901 h 1296766"/>
              <a:gd name="connsiteX0" fmla="*/ 1257575 w 2464416"/>
              <a:gd name="connsiteY0" fmla="*/ 768967 h 1361009"/>
              <a:gd name="connsiteX1" fmla="*/ 2438675 w 2464416"/>
              <a:gd name="connsiteY1" fmla="*/ 45067 h 1361009"/>
              <a:gd name="connsiteX2" fmla="*/ 44725 w 2464416"/>
              <a:gd name="connsiteY2" fmla="*/ 1257917 h 1361009"/>
              <a:gd name="connsiteX3" fmla="*/ 1219475 w 2464416"/>
              <a:gd name="connsiteY3" fmla="*/ 622917 h 1361009"/>
              <a:gd name="connsiteX0" fmla="*/ 1215327 w 2422168"/>
              <a:gd name="connsiteY0" fmla="*/ 768398 h 1369446"/>
              <a:gd name="connsiteX1" fmla="*/ 2396427 w 2422168"/>
              <a:gd name="connsiteY1" fmla="*/ 44498 h 1369446"/>
              <a:gd name="connsiteX2" fmla="*/ 2477 w 2422168"/>
              <a:gd name="connsiteY2" fmla="*/ 1257348 h 1369446"/>
              <a:gd name="connsiteX3" fmla="*/ 1177227 w 2422168"/>
              <a:gd name="connsiteY3" fmla="*/ 622348 h 1369446"/>
              <a:gd name="connsiteX0" fmla="*/ 1202578 w 2399799"/>
              <a:gd name="connsiteY0" fmla="*/ 1148279 h 1177192"/>
              <a:gd name="connsiteX1" fmla="*/ 2383678 w 2399799"/>
              <a:gd name="connsiteY1" fmla="*/ 424379 h 1177192"/>
              <a:gd name="connsiteX2" fmla="*/ 2428 w 2399799"/>
              <a:gd name="connsiteY2" fmla="*/ 144979 h 1177192"/>
              <a:gd name="connsiteX3" fmla="*/ 1164478 w 2399799"/>
              <a:gd name="connsiteY3" fmla="*/ 1002229 h 1177192"/>
              <a:gd name="connsiteX0" fmla="*/ 1202378 w 2383505"/>
              <a:gd name="connsiteY0" fmla="*/ 1148279 h 1188730"/>
              <a:gd name="connsiteX1" fmla="*/ 2383478 w 2383505"/>
              <a:gd name="connsiteY1" fmla="*/ 424379 h 1188730"/>
              <a:gd name="connsiteX2" fmla="*/ 2228 w 2383505"/>
              <a:gd name="connsiteY2" fmla="*/ 144979 h 1188730"/>
              <a:gd name="connsiteX3" fmla="*/ 1164278 w 2383505"/>
              <a:gd name="connsiteY3" fmla="*/ 1002229 h 1188730"/>
              <a:gd name="connsiteX0" fmla="*/ 1226562 w 2414042"/>
              <a:gd name="connsiteY0" fmla="*/ 1218647 h 1247430"/>
              <a:gd name="connsiteX1" fmla="*/ 2414012 w 2414042"/>
              <a:gd name="connsiteY1" fmla="*/ 234397 h 1247430"/>
              <a:gd name="connsiteX2" fmla="*/ 26412 w 2414042"/>
              <a:gd name="connsiteY2" fmla="*/ 215347 h 1247430"/>
              <a:gd name="connsiteX3" fmla="*/ 1188462 w 2414042"/>
              <a:gd name="connsiteY3" fmla="*/ 1072597 h 1247430"/>
              <a:gd name="connsiteX0" fmla="*/ 1224397 w 2411877"/>
              <a:gd name="connsiteY0" fmla="*/ 1182661 h 1211444"/>
              <a:gd name="connsiteX1" fmla="*/ 2411847 w 2411877"/>
              <a:gd name="connsiteY1" fmla="*/ 198411 h 1211444"/>
              <a:gd name="connsiteX2" fmla="*/ 24247 w 2411877"/>
              <a:gd name="connsiteY2" fmla="*/ 179361 h 1211444"/>
              <a:gd name="connsiteX3" fmla="*/ 1224397 w 2411877"/>
              <a:gd name="connsiteY3" fmla="*/ 211111 h 1211444"/>
              <a:gd name="connsiteX0" fmla="*/ 1243447 w 2428551"/>
              <a:gd name="connsiteY0" fmla="*/ 25583 h 106259"/>
              <a:gd name="connsiteX1" fmla="*/ 2411847 w 2428551"/>
              <a:gd name="connsiteY1" fmla="*/ 19233 h 106259"/>
              <a:gd name="connsiteX2" fmla="*/ 24247 w 2428551"/>
              <a:gd name="connsiteY2" fmla="*/ 183 h 106259"/>
              <a:gd name="connsiteX3" fmla="*/ 1224397 w 2428551"/>
              <a:gd name="connsiteY3" fmla="*/ 31933 h 106259"/>
              <a:gd name="connsiteX0" fmla="*/ 1243447 w 2440774"/>
              <a:gd name="connsiteY0" fmla="*/ 142292 h 200114"/>
              <a:gd name="connsiteX1" fmla="*/ 2411847 w 2440774"/>
              <a:gd name="connsiteY1" fmla="*/ 135942 h 200114"/>
              <a:gd name="connsiteX2" fmla="*/ 24247 w 2440774"/>
              <a:gd name="connsiteY2" fmla="*/ 116892 h 200114"/>
              <a:gd name="connsiteX3" fmla="*/ 1224397 w 2440774"/>
              <a:gd name="connsiteY3" fmla="*/ 148642 h 200114"/>
              <a:gd name="connsiteX0" fmla="*/ 1243447 w 2432201"/>
              <a:gd name="connsiteY0" fmla="*/ 205719 h 291131"/>
              <a:gd name="connsiteX1" fmla="*/ 2411847 w 2432201"/>
              <a:gd name="connsiteY1" fmla="*/ 199369 h 291131"/>
              <a:gd name="connsiteX2" fmla="*/ 24247 w 2432201"/>
              <a:gd name="connsiteY2" fmla="*/ 180319 h 291131"/>
              <a:gd name="connsiteX3" fmla="*/ 1224397 w 2432201"/>
              <a:gd name="connsiteY3" fmla="*/ 212069 h 291131"/>
              <a:gd name="connsiteX0" fmla="*/ 1222382 w 2411136"/>
              <a:gd name="connsiteY0" fmla="*/ 205719 h 414072"/>
              <a:gd name="connsiteX1" fmla="*/ 2390782 w 2411136"/>
              <a:gd name="connsiteY1" fmla="*/ 199369 h 414072"/>
              <a:gd name="connsiteX2" fmla="*/ 3182 w 2411136"/>
              <a:gd name="connsiteY2" fmla="*/ 180319 h 414072"/>
              <a:gd name="connsiteX3" fmla="*/ 1203332 w 2411136"/>
              <a:gd name="connsiteY3" fmla="*/ 212069 h 414072"/>
              <a:gd name="connsiteX0" fmla="*/ 1219201 w 2407955"/>
              <a:gd name="connsiteY0" fmla="*/ 205719 h 435944"/>
              <a:gd name="connsiteX1" fmla="*/ 2387601 w 2407955"/>
              <a:gd name="connsiteY1" fmla="*/ 199369 h 435944"/>
              <a:gd name="connsiteX2" fmla="*/ 1 w 2407955"/>
              <a:gd name="connsiteY2" fmla="*/ 180319 h 435944"/>
              <a:gd name="connsiteX3" fmla="*/ 1200151 w 2407955"/>
              <a:gd name="connsiteY3" fmla="*/ 212069 h 435944"/>
              <a:gd name="connsiteX0" fmla="*/ 1219201 w 2387713"/>
              <a:gd name="connsiteY0" fmla="*/ 300255 h 530480"/>
              <a:gd name="connsiteX1" fmla="*/ 2387601 w 2387713"/>
              <a:gd name="connsiteY1" fmla="*/ 293905 h 530480"/>
              <a:gd name="connsiteX2" fmla="*/ 1 w 2387713"/>
              <a:gd name="connsiteY2" fmla="*/ 274855 h 530480"/>
              <a:gd name="connsiteX3" fmla="*/ 1200151 w 2387713"/>
              <a:gd name="connsiteY3" fmla="*/ 306605 h 530480"/>
              <a:gd name="connsiteX0" fmla="*/ 1219201 w 2387713"/>
              <a:gd name="connsiteY0" fmla="*/ 300255 h 519793"/>
              <a:gd name="connsiteX1" fmla="*/ 2387601 w 2387713"/>
              <a:gd name="connsiteY1" fmla="*/ 293905 h 519793"/>
              <a:gd name="connsiteX2" fmla="*/ 1 w 2387713"/>
              <a:gd name="connsiteY2" fmla="*/ 274855 h 519793"/>
              <a:gd name="connsiteX3" fmla="*/ 1200151 w 2387713"/>
              <a:gd name="connsiteY3" fmla="*/ 306605 h 519793"/>
              <a:gd name="connsiteX0" fmla="*/ 1219246 w 2387758"/>
              <a:gd name="connsiteY0" fmla="*/ 300255 h 467398"/>
              <a:gd name="connsiteX1" fmla="*/ 2387646 w 2387758"/>
              <a:gd name="connsiteY1" fmla="*/ 293905 h 467398"/>
              <a:gd name="connsiteX2" fmla="*/ 46 w 2387758"/>
              <a:gd name="connsiteY2" fmla="*/ 274855 h 467398"/>
              <a:gd name="connsiteX3" fmla="*/ 1200196 w 2387758"/>
              <a:gd name="connsiteY3" fmla="*/ 306605 h 467398"/>
              <a:gd name="connsiteX0" fmla="*/ 1219246 w 2390051"/>
              <a:gd name="connsiteY0" fmla="*/ 249789 h 416932"/>
              <a:gd name="connsiteX1" fmla="*/ 2387646 w 2390051"/>
              <a:gd name="connsiteY1" fmla="*/ 243439 h 416932"/>
              <a:gd name="connsiteX2" fmla="*/ 46 w 2390051"/>
              <a:gd name="connsiteY2" fmla="*/ 224389 h 416932"/>
              <a:gd name="connsiteX3" fmla="*/ 1200196 w 2390051"/>
              <a:gd name="connsiteY3" fmla="*/ 256139 h 416932"/>
              <a:gd name="connsiteX0" fmla="*/ 1251010 w 2421815"/>
              <a:gd name="connsiteY0" fmla="*/ 249789 h 386974"/>
              <a:gd name="connsiteX1" fmla="*/ 2419410 w 2421815"/>
              <a:gd name="connsiteY1" fmla="*/ 243439 h 386974"/>
              <a:gd name="connsiteX2" fmla="*/ 31810 w 2421815"/>
              <a:gd name="connsiteY2" fmla="*/ 224389 h 386974"/>
              <a:gd name="connsiteX3" fmla="*/ 1111310 w 2421815"/>
              <a:gd name="connsiteY3" fmla="*/ 306939 h 386974"/>
              <a:gd name="connsiteX0" fmla="*/ 1220272 w 2391077"/>
              <a:gd name="connsiteY0" fmla="*/ 249789 h 409575"/>
              <a:gd name="connsiteX1" fmla="*/ 2388672 w 2391077"/>
              <a:gd name="connsiteY1" fmla="*/ 243439 h 409575"/>
              <a:gd name="connsiteX2" fmla="*/ 1072 w 2391077"/>
              <a:gd name="connsiteY2" fmla="*/ 224389 h 409575"/>
              <a:gd name="connsiteX3" fmla="*/ 1080572 w 2391077"/>
              <a:gd name="connsiteY3" fmla="*/ 306939 h 409575"/>
              <a:gd name="connsiteX0" fmla="*/ 1220272 w 2391215"/>
              <a:gd name="connsiteY0" fmla="*/ 200430 h 360216"/>
              <a:gd name="connsiteX1" fmla="*/ 2388672 w 2391215"/>
              <a:gd name="connsiteY1" fmla="*/ 194080 h 360216"/>
              <a:gd name="connsiteX2" fmla="*/ 1072 w 2391215"/>
              <a:gd name="connsiteY2" fmla="*/ 175030 h 360216"/>
              <a:gd name="connsiteX3" fmla="*/ 1080572 w 2391215"/>
              <a:gd name="connsiteY3" fmla="*/ 257580 h 36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1215" h="360216">
                <a:moveTo>
                  <a:pt x="1220272" y="200430"/>
                </a:moveTo>
                <a:cubicBezTo>
                  <a:pt x="1718218" y="27921"/>
                  <a:pt x="2439472" y="-144587"/>
                  <a:pt x="2388672" y="194080"/>
                </a:cubicBezTo>
                <a:cubicBezTo>
                  <a:pt x="2337872" y="532747"/>
                  <a:pt x="34938" y="-114953"/>
                  <a:pt x="1072" y="175030"/>
                </a:cubicBezTo>
                <a:cubicBezTo>
                  <a:pt x="-32794" y="465013"/>
                  <a:pt x="745080" y="350713"/>
                  <a:pt x="1080572" y="25758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EB207EB5-DC3F-4E66-199A-FC6FCFB70BE2}"/>
              </a:ext>
            </a:extLst>
          </p:cNvPr>
          <p:cNvSpPr/>
          <p:nvPr/>
        </p:nvSpPr>
        <p:spPr>
          <a:xfrm rot="336999">
            <a:off x="6471608" y="768135"/>
            <a:ext cx="1628118" cy="245262"/>
          </a:xfrm>
          <a:custGeom>
            <a:avLst/>
            <a:gdLst>
              <a:gd name="connsiteX0" fmla="*/ 1713372 w 1713372"/>
              <a:gd name="connsiteY0" fmla="*/ 0 h 368310"/>
              <a:gd name="connsiteX1" fmla="*/ 722772 w 1713372"/>
              <a:gd name="connsiteY1" fmla="*/ 368300 h 368310"/>
              <a:gd name="connsiteX2" fmla="*/ 5222 w 1713372"/>
              <a:gd name="connsiteY2" fmla="*/ 12700 h 368310"/>
              <a:gd name="connsiteX3" fmla="*/ 1091072 w 1713372"/>
              <a:gd name="connsiteY3" fmla="*/ 228600 h 368310"/>
              <a:gd name="connsiteX0" fmla="*/ 1128395 w 1128395"/>
              <a:gd name="connsiteY0" fmla="*/ 363008 h 457392"/>
              <a:gd name="connsiteX1" fmla="*/ 721995 w 1128395"/>
              <a:gd name="connsiteY1" fmla="*/ 356658 h 457392"/>
              <a:gd name="connsiteX2" fmla="*/ 4445 w 1128395"/>
              <a:gd name="connsiteY2" fmla="*/ 1058 h 457392"/>
              <a:gd name="connsiteX3" fmla="*/ 1090295 w 1128395"/>
              <a:gd name="connsiteY3" fmla="*/ 216958 h 457392"/>
              <a:gd name="connsiteX0" fmla="*/ 1125223 w 2320622"/>
              <a:gd name="connsiteY0" fmla="*/ 729521 h 755391"/>
              <a:gd name="connsiteX1" fmla="*/ 2306323 w 2320622"/>
              <a:gd name="connsiteY1" fmla="*/ 5621 h 755391"/>
              <a:gd name="connsiteX2" fmla="*/ 1273 w 2320622"/>
              <a:gd name="connsiteY2" fmla="*/ 367571 h 755391"/>
              <a:gd name="connsiteX3" fmla="*/ 1087123 w 2320622"/>
              <a:gd name="connsiteY3" fmla="*/ 583471 h 755391"/>
              <a:gd name="connsiteX0" fmla="*/ 1125040 w 2315966"/>
              <a:gd name="connsiteY0" fmla="*/ 833591 h 850091"/>
              <a:gd name="connsiteX1" fmla="*/ 2306140 w 2315966"/>
              <a:gd name="connsiteY1" fmla="*/ 109691 h 850091"/>
              <a:gd name="connsiteX2" fmla="*/ 1090 w 2315966"/>
              <a:gd name="connsiteY2" fmla="*/ 471641 h 850091"/>
              <a:gd name="connsiteX3" fmla="*/ 1086940 w 2315966"/>
              <a:gd name="connsiteY3" fmla="*/ 687541 h 850091"/>
              <a:gd name="connsiteX0" fmla="*/ 1125040 w 2315966"/>
              <a:gd name="connsiteY0" fmla="*/ 833591 h 850091"/>
              <a:gd name="connsiteX1" fmla="*/ 2306140 w 2315966"/>
              <a:gd name="connsiteY1" fmla="*/ 109691 h 850091"/>
              <a:gd name="connsiteX2" fmla="*/ 1090 w 2315966"/>
              <a:gd name="connsiteY2" fmla="*/ 471641 h 850091"/>
              <a:gd name="connsiteX3" fmla="*/ 1086940 w 2315966"/>
              <a:gd name="connsiteY3" fmla="*/ 687541 h 850091"/>
              <a:gd name="connsiteX0" fmla="*/ 1264858 w 2463664"/>
              <a:gd name="connsiteY0" fmla="*/ 723930 h 748460"/>
              <a:gd name="connsiteX1" fmla="*/ 2445958 w 2463664"/>
              <a:gd name="connsiteY1" fmla="*/ 30 h 748460"/>
              <a:gd name="connsiteX2" fmla="*/ 1208 w 2463664"/>
              <a:gd name="connsiteY2" fmla="*/ 692180 h 748460"/>
              <a:gd name="connsiteX3" fmla="*/ 1226758 w 2463664"/>
              <a:gd name="connsiteY3" fmla="*/ 577880 h 748460"/>
              <a:gd name="connsiteX0" fmla="*/ 1214082 w 2411615"/>
              <a:gd name="connsiteY0" fmla="*/ 728686 h 1217983"/>
              <a:gd name="connsiteX1" fmla="*/ 2395182 w 2411615"/>
              <a:gd name="connsiteY1" fmla="*/ 4786 h 1217983"/>
              <a:gd name="connsiteX2" fmla="*/ 1232 w 2411615"/>
              <a:gd name="connsiteY2" fmla="*/ 1217636 h 1217983"/>
              <a:gd name="connsiteX3" fmla="*/ 1175982 w 2411615"/>
              <a:gd name="connsiteY3" fmla="*/ 582636 h 1217983"/>
              <a:gd name="connsiteX0" fmla="*/ 1212850 w 2410383"/>
              <a:gd name="connsiteY0" fmla="*/ 728686 h 1259527"/>
              <a:gd name="connsiteX1" fmla="*/ 2393950 w 2410383"/>
              <a:gd name="connsiteY1" fmla="*/ 4786 h 1259527"/>
              <a:gd name="connsiteX2" fmla="*/ 0 w 2410383"/>
              <a:gd name="connsiteY2" fmla="*/ 1217636 h 1259527"/>
              <a:gd name="connsiteX3" fmla="*/ 1174750 w 2410383"/>
              <a:gd name="connsiteY3" fmla="*/ 582636 h 1259527"/>
              <a:gd name="connsiteX0" fmla="*/ 1212850 w 2419691"/>
              <a:gd name="connsiteY0" fmla="*/ 774951 h 1296766"/>
              <a:gd name="connsiteX1" fmla="*/ 2393950 w 2419691"/>
              <a:gd name="connsiteY1" fmla="*/ 51051 h 1296766"/>
              <a:gd name="connsiteX2" fmla="*/ 0 w 2419691"/>
              <a:gd name="connsiteY2" fmla="*/ 1263901 h 1296766"/>
              <a:gd name="connsiteX3" fmla="*/ 1174750 w 2419691"/>
              <a:gd name="connsiteY3" fmla="*/ 628901 h 1296766"/>
              <a:gd name="connsiteX0" fmla="*/ 1257575 w 2464416"/>
              <a:gd name="connsiteY0" fmla="*/ 768967 h 1361009"/>
              <a:gd name="connsiteX1" fmla="*/ 2438675 w 2464416"/>
              <a:gd name="connsiteY1" fmla="*/ 45067 h 1361009"/>
              <a:gd name="connsiteX2" fmla="*/ 44725 w 2464416"/>
              <a:gd name="connsiteY2" fmla="*/ 1257917 h 1361009"/>
              <a:gd name="connsiteX3" fmla="*/ 1219475 w 2464416"/>
              <a:gd name="connsiteY3" fmla="*/ 622917 h 1361009"/>
              <a:gd name="connsiteX0" fmla="*/ 1215327 w 2422168"/>
              <a:gd name="connsiteY0" fmla="*/ 768398 h 1369446"/>
              <a:gd name="connsiteX1" fmla="*/ 2396427 w 2422168"/>
              <a:gd name="connsiteY1" fmla="*/ 44498 h 1369446"/>
              <a:gd name="connsiteX2" fmla="*/ 2477 w 2422168"/>
              <a:gd name="connsiteY2" fmla="*/ 1257348 h 1369446"/>
              <a:gd name="connsiteX3" fmla="*/ 1177227 w 2422168"/>
              <a:gd name="connsiteY3" fmla="*/ 622348 h 1369446"/>
              <a:gd name="connsiteX0" fmla="*/ 1202578 w 2399799"/>
              <a:gd name="connsiteY0" fmla="*/ 1148279 h 1177192"/>
              <a:gd name="connsiteX1" fmla="*/ 2383678 w 2399799"/>
              <a:gd name="connsiteY1" fmla="*/ 424379 h 1177192"/>
              <a:gd name="connsiteX2" fmla="*/ 2428 w 2399799"/>
              <a:gd name="connsiteY2" fmla="*/ 144979 h 1177192"/>
              <a:gd name="connsiteX3" fmla="*/ 1164478 w 2399799"/>
              <a:gd name="connsiteY3" fmla="*/ 1002229 h 1177192"/>
              <a:gd name="connsiteX0" fmla="*/ 1202378 w 2383505"/>
              <a:gd name="connsiteY0" fmla="*/ 1148279 h 1188730"/>
              <a:gd name="connsiteX1" fmla="*/ 2383478 w 2383505"/>
              <a:gd name="connsiteY1" fmla="*/ 424379 h 1188730"/>
              <a:gd name="connsiteX2" fmla="*/ 2228 w 2383505"/>
              <a:gd name="connsiteY2" fmla="*/ 144979 h 1188730"/>
              <a:gd name="connsiteX3" fmla="*/ 1164278 w 2383505"/>
              <a:gd name="connsiteY3" fmla="*/ 1002229 h 1188730"/>
              <a:gd name="connsiteX0" fmla="*/ 1226562 w 2414042"/>
              <a:gd name="connsiteY0" fmla="*/ 1218647 h 1247430"/>
              <a:gd name="connsiteX1" fmla="*/ 2414012 w 2414042"/>
              <a:gd name="connsiteY1" fmla="*/ 234397 h 1247430"/>
              <a:gd name="connsiteX2" fmla="*/ 26412 w 2414042"/>
              <a:gd name="connsiteY2" fmla="*/ 215347 h 1247430"/>
              <a:gd name="connsiteX3" fmla="*/ 1188462 w 2414042"/>
              <a:gd name="connsiteY3" fmla="*/ 1072597 h 1247430"/>
              <a:gd name="connsiteX0" fmla="*/ 1224397 w 2411877"/>
              <a:gd name="connsiteY0" fmla="*/ 1182661 h 1211444"/>
              <a:gd name="connsiteX1" fmla="*/ 2411847 w 2411877"/>
              <a:gd name="connsiteY1" fmla="*/ 198411 h 1211444"/>
              <a:gd name="connsiteX2" fmla="*/ 24247 w 2411877"/>
              <a:gd name="connsiteY2" fmla="*/ 179361 h 1211444"/>
              <a:gd name="connsiteX3" fmla="*/ 1224397 w 2411877"/>
              <a:gd name="connsiteY3" fmla="*/ 211111 h 1211444"/>
              <a:gd name="connsiteX0" fmla="*/ 1243447 w 2428551"/>
              <a:gd name="connsiteY0" fmla="*/ 25583 h 106259"/>
              <a:gd name="connsiteX1" fmla="*/ 2411847 w 2428551"/>
              <a:gd name="connsiteY1" fmla="*/ 19233 h 106259"/>
              <a:gd name="connsiteX2" fmla="*/ 24247 w 2428551"/>
              <a:gd name="connsiteY2" fmla="*/ 183 h 106259"/>
              <a:gd name="connsiteX3" fmla="*/ 1224397 w 2428551"/>
              <a:gd name="connsiteY3" fmla="*/ 31933 h 106259"/>
              <a:gd name="connsiteX0" fmla="*/ 1243447 w 2440774"/>
              <a:gd name="connsiteY0" fmla="*/ 142292 h 200114"/>
              <a:gd name="connsiteX1" fmla="*/ 2411847 w 2440774"/>
              <a:gd name="connsiteY1" fmla="*/ 135942 h 200114"/>
              <a:gd name="connsiteX2" fmla="*/ 24247 w 2440774"/>
              <a:gd name="connsiteY2" fmla="*/ 116892 h 200114"/>
              <a:gd name="connsiteX3" fmla="*/ 1224397 w 2440774"/>
              <a:gd name="connsiteY3" fmla="*/ 148642 h 200114"/>
              <a:gd name="connsiteX0" fmla="*/ 1243447 w 2432201"/>
              <a:gd name="connsiteY0" fmla="*/ 205719 h 291131"/>
              <a:gd name="connsiteX1" fmla="*/ 2411847 w 2432201"/>
              <a:gd name="connsiteY1" fmla="*/ 199369 h 291131"/>
              <a:gd name="connsiteX2" fmla="*/ 24247 w 2432201"/>
              <a:gd name="connsiteY2" fmla="*/ 180319 h 291131"/>
              <a:gd name="connsiteX3" fmla="*/ 1224397 w 2432201"/>
              <a:gd name="connsiteY3" fmla="*/ 212069 h 291131"/>
              <a:gd name="connsiteX0" fmla="*/ 1222382 w 2411136"/>
              <a:gd name="connsiteY0" fmla="*/ 205719 h 414072"/>
              <a:gd name="connsiteX1" fmla="*/ 2390782 w 2411136"/>
              <a:gd name="connsiteY1" fmla="*/ 199369 h 414072"/>
              <a:gd name="connsiteX2" fmla="*/ 3182 w 2411136"/>
              <a:gd name="connsiteY2" fmla="*/ 180319 h 414072"/>
              <a:gd name="connsiteX3" fmla="*/ 1203332 w 2411136"/>
              <a:gd name="connsiteY3" fmla="*/ 212069 h 414072"/>
              <a:gd name="connsiteX0" fmla="*/ 1219201 w 2407955"/>
              <a:gd name="connsiteY0" fmla="*/ 205719 h 435944"/>
              <a:gd name="connsiteX1" fmla="*/ 2387601 w 2407955"/>
              <a:gd name="connsiteY1" fmla="*/ 199369 h 435944"/>
              <a:gd name="connsiteX2" fmla="*/ 1 w 2407955"/>
              <a:gd name="connsiteY2" fmla="*/ 180319 h 435944"/>
              <a:gd name="connsiteX3" fmla="*/ 1200151 w 2407955"/>
              <a:gd name="connsiteY3" fmla="*/ 212069 h 435944"/>
              <a:gd name="connsiteX0" fmla="*/ 1219201 w 2387713"/>
              <a:gd name="connsiteY0" fmla="*/ 300255 h 530480"/>
              <a:gd name="connsiteX1" fmla="*/ 2387601 w 2387713"/>
              <a:gd name="connsiteY1" fmla="*/ 293905 h 530480"/>
              <a:gd name="connsiteX2" fmla="*/ 1 w 2387713"/>
              <a:gd name="connsiteY2" fmla="*/ 274855 h 530480"/>
              <a:gd name="connsiteX3" fmla="*/ 1200151 w 2387713"/>
              <a:gd name="connsiteY3" fmla="*/ 306605 h 530480"/>
              <a:gd name="connsiteX0" fmla="*/ 1219201 w 2387713"/>
              <a:gd name="connsiteY0" fmla="*/ 300255 h 519793"/>
              <a:gd name="connsiteX1" fmla="*/ 2387601 w 2387713"/>
              <a:gd name="connsiteY1" fmla="*/ 293905 h 519793"/>
              <a:gd name="connsiteX2" fmla="*/ 1 w 2387713"/>
              <a:gd name="connsiteY2" fmla="*/ 274855 h 519793"/>
              <a:gd name="connsiteX3" fmla="*/ 1200151 w 2387713"/>
              <a:gd name="connsiteY3" fmla="*/ 306605 h 519793"/>
              <a:gd name="connsiteX0" fmla="*/ 1219246 w 2387758"/>
              <a:gd name="connsiteY0" fmla="*/ 300255 h 467398"/>
              <a:gd name="connsiteX1" fmla="*/ 2387646 w 2387758"/>
              <a:gd name="connsiteY1" fmla="*/ 293905 h 467398"/>
              <a:gd name="connsiteX2" fmla="*/ 46 w 2387758"/>
              <a:gd name="connsiteY2" fmla="*/ 274855 h 467398"/>
              <a:gd name="connsiteX3" fmla="*/ 1200196 w 2387758"/>
              <a:gd name="connsiteY3" fmla="*/ 306605 h 467398"/>
              <a:gd name="connsiteX0" fmla="*/ 1219246 w 2390051"/>
              <a:gd name="connsiteY0" fmla="*/ 249789 h 416932"/>
              <a:gd name="connsiteX1" fmla="*/ 2387646 w 2390051"/>
              <a:gd name="connsiteY1" fmla="*/ 243439 h 416932"/>
              <a:gd name="connsiteX2" fmla="*/ 46 w 2390051"/>
              <a:gd name="connsiteY2" fmla="*/ 224389 h 416932"/>
              <a:gd name="connsiteX3" fmla="*/ 1200196 w 2390051"/>
              <a:gd name="connsiteY3" fmla="*/ 256139 h 416932"/>
              <a:gd name="connsiteX0" fmla="*/ 1251010 w 2421815"/>
              <a:gd name="connsiteY0" fmla="*/ 249789 h 386974"/>
              <a:gd name="connsiteX1" fmla="*/ 2419410 w 2421815"/>
              <a:gd name="connsiteY1" fmla="*/ 243439 h 386974"/>
              <a:gd name="connsiteX2" fmla="*/ 31810 w 2421815"/>
              <a:gd name="connsiteY2" fmla="*/ 224389 h 386974"/>
              <a:gd name="connsiteX3" fmla="*/ 1111310 w 2421815"/>
              <a:gd name="connsiteY3" fmla="*/ 306939 h 386974"/>
              <a:gd name="connsiteX0" fmla="*/ 1220272 w 2391077"/>
              <a:gd name="connsiteY0" fmla="*/ 249789 h 409575"/>
              <a:gd name="connsiteX1" fmla="*/ 2388672 w 2391077"/>
              <a:gd name="connsiteY1" fmla="*/ 243439 h 409575"/>
              <a:gd name="connsiteX2" fmla="*/ 1072 w 2391077"/>
              <a:gd name="connsiteY2" fmla="*/ 224389 h 409575"/>
              <a:gd name="connsiteX3" fmla="*/ 1080572 w 2391077"/>
              <a:gd name="connsiteY3" fmla="*/ 306939 h 409575"/>
              <a:gd name="connsiteX0" fmla="*/ 1220272 w 2391215"/>
              <a:gd name="connsiteY0" fmla="*/ 200430 h 360216"/>
              <a:gd name="connsiteX1" fmla="*/ 2388672 w 2391215"/>
              <a:gd name="connsiteY1" fmla="*/ 194080 h 360216"/>
              <a:gd name="connsiteX2" fmla="*/ 1072 w 2391215"/>
              <a:gd name="connsiteY2" fmla="*/ 175030 h 360216"/>
              <a:gd name="connsiteX3" fmla="*/ 1080572 w 2391215"/>
              <a:gd name="connsiteY3" fmla="*/ 257580 h 360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391215" h="360216">
                <a:moveTo>
                  <a:pt x="1220272" y="200430"/>
                </a:moveTo>
                <a:cubicBezTo>
                  <a:pt x="1718218" y="27921"/>
                  <a:pt x="2439472" y="-144587"/>
                  <a:pt x="2388672" y="194080"/>
                </a:cubicBezTo>
                <a:cubicBezTo>
                  <a:pt x="2337872" y="532747"/>
                  <a:pt x="34938" y="-114953"/>
                  <a:pt x="1072" y="175030"/>
                </a:cubicBezTo>
                <a:cubicBezTo>
                  <a:pt x="-32794" y="465013"/>
                  <a:pt x="745080" y="350713"/>
                  <a:pt x="1080572" y="257580"/>
                </a:cubicBezTo>
              </a:path>
            </a:pathLst>
          </a:cu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8" name="Parallélogramme 57">
            <a:extLst>
              <a:ext uri="{FF2B5EF4-FFF2-40B4-BE49-F238E27FC236}">
                <a16:creationId xmlns:a16="http://schemas.microsoft.com/office/drawing/2014/main" id="{957AB0CC-4A7A-A79D-AD4C-9ABCFC1AA9EE}"/>
              </a:ext>
            </a:extLst>
          </p:cNvPr>
          <p:cNvSpPr/>
          <p:nvPr/>
        </p:nvSpPr>
        <p:spPr>
          <a:xfrm rot="16200000" flipV="1">
            <a:off x="5528112" y="1735076"/>
            <a:ext cx="311550" cy="197740"/>
          </a:xfrm>
          <a:prstGeom prst="parallelogram">
            <a:avLst>
              <a:gd name="adj" fmla="val 65507"/>
            </a:avLst>
          </a:prstGeom>
          <a:noFill/>
          <a:ln w="28575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3" name="Groupe 2">
            <a:extLst>
              <a:ext uri="{FF2B5EF4-FFF2-40B4-BE49-F238E27FC236}">
                <a16:creationId xmlns:a16="http://schemas.microsoft.com/office/drawing/2014/main" id="{2D36384F-68E8-E27A-FEC3-C23ABC553ABE}"/>
              </a:ext>
            </a:extLst>
          </p:cNvPr>
          <p:cNvGrpSpPr/>
          <p:nvPr/>
        </p:nvGrpSpPr>
        <p:grpSpPr>
          <a:xfrm>
            <a:off x="5676900" y="1818819"/>
            <a:ext cx="899790" cy="533789"/>
            <a:chOff x="5676900" y="1818819"/>
            <a:chExt cx="899790" cy="533789"/>
          </a:xfrm>
        </p:grpSpPr>
        <p:sp>
          <p:nvSpPr>
            <p:cNvPr id="14" name="Cylindre 13">
              <a:extLst>
                <a:ext uri="{FF2B5EF4-FFF2-40B4-BE49-F238E27FC236}">
                  <a16:creationId xmlns:a16="http://schemas.microsoft.com/office/drawing/2014/main" id="{065692CC-447B-D54E-A0F8-D7FBC9A1F4BD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2" name="Groupe 1">
              <a:extLst>
                <a:ext uri="{FF2B5EF4-FFF2-40B4-BE49-F238E27FC236}">
                  <a16:creationId xmlns:a16="http://schemas.microsoft.com/office/drawing/2014/main" id="{7E2A8FFB-AFC3-D8F5-1165-75AE9E69CD6E}"/>
                </a:ext>
              </a:extLst>
            </p:cNvPr>
            <p:cNvGrpSpPr/>
            <p:nvPr/>
          </p:nvGrpSpPr>
          <p:grpSpPr>
            <a:xfrm>
              <a:off x="5676900" y="1818819"/>
              <a:ext cx="899790" cy="533789"/>
              <a:chOff x="5676900" y="1818819"/>
              <a:chExt cx="899790" cy="533789"/>
            </a:xfrm>
          </p:grpSpPr>
          <p:cxnSp>
            <p:nvCxnSpPr>
              <p:cNvPr id="42" name="Connecteur droit 41">
                <a:extLst>
                  <a:ext uri="{FF2B5EF4-FFF2-40B4-BE49-F238E27FC236}">
                    <a16:creationId xmlns:a16="http://schemas.microsoft.com/office/drawing/2014/main" id="{58B5DB70-9BFE-B5B1-8978-687F48A7E6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350277" cy="20366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C28F26FD-582B-59E0-8AA6-7C8A01FF802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9" name="Connecteur droit 58">
                <a:extLst>
                  <a:ext uri="{FF2B5EF4-FFF2-40B4-BE49-F238E27FC236}">
                    <a16:creationId xmlns:a16="http://schemas.microsoft.com/office/drawing/2014/main" id="{D5166EF9-AF30-25BB-EB84-B8755DFC397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24" name="Connecteur droit 1023">
                <a:extLst>
                  <a:ext uri="{FF2B5EF4-FFF2-40B4-BE49-F238E27FC236}">
                    <a16:creationId xmlns:a16="http://schemas.microsoft.com/office/drawing/2014/main" id="{FC6D1E2E-EB0A-5FAF-D8C3-6433B738293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1028" name="Connecteur droit 1027">
            <a:extLst>
              <a:ext uri="{FF2B5EF4-FFF2-40B4-BE49-F238E27FC236}">
                <a16:creationId xmlns:a16="http://schemas.microsoft.com/office/drawing/2014/main" id="{A457060D-C6CC-89B6-4FDC-8930635BD36A}"/>
              </a:ext>
            </a:extLst>
          </p:cNvPr>
          <p:cNvCxnSpPr>
            <a:cxnSpLocks/>
          </p:cNvCxnSpPr>
          <p:nvPr/>
        </p:nvCxnSpPr>
        <p:spPr>
          <a:xfrm>
            <a:off x="4812587" y="2444603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9" name="Connecteur droit 1028">
            <a:extLst>
              <a:ext uri="{FF2B5EF4-FFF2-40B4-BE49-F238E27FC236}">
                <a16:creationId xmlns:a16="http://schemas.microsoft.com/office/drawing/2014/main" id="{257F35E3-836D-23A4-BA8C-D77C428D1C14}"/>
              </a:ext>
            </a:extLst>
          </p:cNvPr>
          <p:cNvCxnSpPr>
            <a:cxnSpLocks/>
          </p:cNvCxnSpPr>
          <p:nvPr/>
        </p:nvCxnSpPr>
        <p:spPr>
          <a:xfrm>
            <a:off x="4812587" y="2955778"/>
            <a:ext cx="180000" cy="0"/>
          </a:xfrm>
          <a:prstGeom prst="lin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1838398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A478074-C3D4-D1D4-16C4-AF9B2C9A8E82}"/>
              </a:ext>
            </a:extLst>
          </p:cNvPr>
          <p:cNvGrpSpPr/>
          <p:nvPr/>
        </p:nvGrpSpPr>
        <p:grpSpPr>
          <a:xfrm>
            <a:off x="2761828" y="2863227"/>
            <a:ext cx="659580" cy="444655"/>
            <a:chOff x="5676900" y="1818819"/>
            <a:chExt cx="659580" cy="444655"/>
          </a:xfrm>
        </p:grpSpPr>
        <p:sp>
          <p:nvSpPr>
            <p:cNvPr id="7" name="Cylindre 6">
              <a:extLst>
                <a:ext uri="{FF2B5EF4-FFF2-40B4-BE49-F238E27FC236}">
                  <a16:creationId xmlns:a16="http://schemas.microsoft.com/office/drawing/2014/main" id="{1174696C-9924-CF56-E0DE-5CBC9432BAD8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CF3F547-41DE-A00C-94B0-DEAEF4A035BE}"/>
                </a:ext>
              </a:extLst>
            </p:cNvPr>
            <p:cNvGrpSpPr/>
            <p:nvPr/>
          </p:nvGrpSpPr>
          <p:grpSpPr>
            <a:xfrm>
              <a:off x="5676900" y="1818819"/>
              <a:ext cx="659580" cy="444655"/>
              <a:chOff x="5676900" y="1818819"/>
              <a:chExt cx="659580" cy="444655"/>
            </a:xfrm>
          </p:grpSpPr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112F1E2-DD62-923A-AE9C-89185E823B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0067" cy="63996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00D6FCFB-AD7E-9151-6D1A-B73551B870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42E0F549-60CF-C5B3-2DC0-3A2CEDD0C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4618F33-35FA-388E-DBBB-8A6728DA68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72BF01C7-E1FD-75C8-0B0A-EF5095B63B79}"/>
              </a:ext>
            </a:extLst>
          </p:cNvPr>
          <p:cNvGrpSpPr/>
          <p:nvPr/>
        </p:nvGrpSpPr>
        <p:grpSpPr>
          <a:xfrm>
            <a:off x="2693957" y="4890949"/>
            <a:ext cx="660879" cy="444655"/>
            <a:chOff x="5676900" y="1818819"/>
            <a:chExt cx="660879" cy="444655"/>
          </a:xfrm>
        </p:grpSpPr>
        <p:sp>
          <p:nvSpPr>
            <p:cNvPr id="14" name="Cylindre 13">
              <a:extLst>
                <a:ext uri="{FF2B5EF4-FFF2-40B4-BE49-F238E27FC236}">
                  <a16:creationId xmlns:a16="http://schemas.microsoft.com/office/drawing/2014/main" id="{B2DAFEB1-0679-7B9F-1268-ED2E9687DB26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AD0FAEE8-A548-67F4-9D52-DC33FC91955E}"/>
                </a:ext>
              </a:extLst>
            </p:cNvPr>
            <p:cNvGrpSpPr/>
            <p:nvPr/>
          </p:nvGrpSpPr>
          <p:grpSpPr>
            <a:xfrm>
              <a:off x="5676900" y="1818819"/>
              <a:ext cx="660879" cy="444655"/>
              <a:chOff x="5676900" y="1818819"/>
              <a:chExt cx="660879" cy="444655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79500EE9-CA4B-2597-5344-A137E326FB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1366" cy="64751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5A8BCEF6-12DC-FCCD-1488-E92B81D601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A9F4F89A-88B9-3381-2A8E-99366DE61E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4EBCDD72-4638-BAC9-5E2A-7FA0C28E31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A2ADC020-7997-ED16-AFCA-8E4AECE33BF4}"/>
              </a:ext>
            </a:extLst>
          </p:cNvPr>
          <p:cNvCxnSpPr>
            <a:cxnSpLocks/>
            <a:endCxn id="7" idx="2"/>
          </p:cNvCxnSpPr>
          <p:nvPr/>
        </p:nvCxnSpPr>
        <p:spPr>
          <a:xfrm flipH="1">
            <a:off x="3237874" y="2045928"/>
            <a:ext cx="1653709" cy="969151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3AC51D9B-66A8-A3BA-EE6E-02379B840F45}"/>
              </a:ext>
            </a:extLst>
          </p:cNvPr>
          <p:cNvCxnSpPr>
            <a:cxnSpLocks/>
            <a:endCxn id="7" idx="4"/>
          </p:cNvCxnSpPr>
          <p:nvPr/>
        </p:nvCxnSpPr>
        <p:spPr>
          <a:xfrm flipH="1" flipV="1">
            <a:off x="3123982" y="3198613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C90D3402-3447-02F6-919C-80DD8C76CFF5}"/>
              </a:ext>
            </a:extLst>
          </p:cNvPr>
          <p:cNvGrpSpPr/>
          <p:nvPr/>
        </p:nvGrpSpPr>
        <p:grpSpPr>
          <a:xfrm>
            <a:off x="4504643" y="1798997"/>
            <a:ext cx="659580" cy="444655"/>
            <a:chOff x="5676900" y="1818819"/>
            <a:chExt cx="659580" cy="444655"/>
          </a:xfrm>
        </p:grpSpPr>
        <p:sp>
          <p:nvSpPr>
            <p:cNvPr id="42" name="Cylindre 41">
              <a:extLst>
                <a:ext uri="{FF2B5EF4-FFF2-40B4-BE49-F238E27FC236}">
                  <a16:creationId xmlns:a16="http://schemas.microsoft.com/office/drawing/2014/main" id="{905F6CD9-501E-59CF-423E-7A5736797DC1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4B767709-1724-078F-7A41-DFA056C920F5}"/>
                </a:ext>
              </a:extLst>
            </p:cNvPr>
            <p:cNvGrpSpPr/>
            <p:nvPr/>
          </p:nvGrpSpPr>
          <p:grpSpPr>
            <a:xfrm>
              <a:off x="5676900" y="1818819"/>
              <a:ext cx="659580" cy="444655"/>
              <a:chOff x="5676900" y="1818819"/>
              <a:chExt cx="659580" cy="444655"/>
            </a:xfrm>
          </p:grpSpPr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85BE2FE9-8A26-25C9-7288-98197B32BE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0067" cy="63996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C923BD7B-CDD1-E398-F00A-5EE35AE7BC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119169CC-9277-BE84-C406-4A1BA9C80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F530E18C-D372-3DBA-0903-AA3D258905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FB4E16A3-87BF-11BB-D04B-6F463B140203}"/>
              </a:ext>
            </a:extLst>
          </p:cNvPr>
          <p:cNvGrpSpPr/>
          <p:nvPr/>
        </p:nvGrpSpPr>
        <p:grpSpPr>
          <a:xfrm>
            <a:off x="4504643" y="3842922"/>
            <a:ext cx="659580" cy="444655"/>
            <a:chOff x="5676900" y="1818819"/>
            <a:chExt cx="659580" cy="444655"/>
          </a:xfrm>
        </p:grpSpPr>
        <p:sp>
          <p:nvSpPr>
            <p:cNvPr id="49" name="Cylindre 48">
              <a:extLst>
                <a:ext uri="{FF2B5EF4-FFF2-40B4-BE49-F238E27FC236}">
                  <a16:creationId xmlns:a16="http://schemas.microsoft.com/office/drawing/2014/main" id="{B8269F4D-F171-8EEE-EF3E-78EEFFC198C6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926F389D-07F3-0805-9ED6-3FE57C8C8D36}"/>
                </a:ext>
              </a:extLst>
            </p:cNvPr>
            <p:cNvGrpSpPr/>
            <p:nvPr/>
          </p:nvGrpSpPr>
          <p:grpSpPr>
            <a:xfrm>
              <a:off x="5676900" y="1818819"/>
              <a:ext cx="659580" cy="444655"/>
              <a:chOff x="5676900" y="1818819"/>
              <a:chExt cx="659580" cy="444655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886EF6EF-5354-95E7-7982-3381ED97D0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0067" cy="63996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1DC0CC28-5287-D129-5B70-CFCD5FF8B1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2DF249D5-7EC9-AA41-4894-2809E4CA7D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B2B6CFEC-CABE-2C12-DF90-F29402E1B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81BF40A8-A43A-CEA7-85B8-69675EEE3486}"/>
              </a:ext>
            </a:extLst>
          </p:cNvPr>
          <p:cNvCxnSpPr>
            <a:cxnSpLocks/>
          </p:cNvCxnSpPr>
          <p:nvPr/>
        </p:nvCxnSpPr>
        <p:spPr>
          <a:xfrm flipH="1" flipV="1">
            <a:off x="4923743" y="2170846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439D1C1D-1952-0E35-5726-3A70CBE1E773}"/>
              </a:ext>
            </a:extLst>
          </p:cNvPr>
          <p:cNvCxnSpPr>
            <a:cxnSpLocks/>
          </p:cNvCxnSpPr>
          <p:nvPr/>
        </p:nvCxnSpPr>
        <p:spPr>
          <a:xfrm flipH="1">
            <a:off x="3211723" y="4098780"/>
            <a:ext cx="1653709" cy="969151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501C20AF-D3B1-4782-0E31-060E47D1055C}"/>
              </a:ext>
            </a:extLst>
          </p:cNvPr>
          <p:cNvSpPr/>
          <p:nvPr/>
        </p:nvSpPr>
        <p:spPr>
          <a:xfrm>
            <a:off x="2557439" y="2709833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2EC55828-D8D3-9E33-56C3-4826F304F827}"/>
              </a:ext>
            </a:extLst>
          </p:cNvPr>
          <p:cNvSpPr/>
          <p:nvPr/>
        </p:nvSpPr>
        <p:spPr>
          <a:xfrm>
            <a:off x="2486472" y="4711537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FFBA7405-7228-4350-645B-A6036DD108C3}"/>
              </a:ext>
            </a:extLst>
          </p:cNvPr>
          <p:cNvSpPr/>
          <p:nvPr/>
        </p:nvSpPr>
        <p:spPr>
          <a:xfrm>
            <a:off x="4307684" y="3673126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0B7D52A1-0971-4D30-A344-2D3661A37811}"/>
              </a:ext>
            </a:extLst>
          </p:cNvPr>
          <p:cNvSpPr/>
          <p:nvPr/>
        </p:nvSpPr>
        <p:spPr>
          <a:xfrm>
            <a:off x="4295045" y="1645698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63" name="Parallélogramme 62">
            <a:extLst>
              <a:ext uri="{FF2B5EF4-FFF2-40B4-BE49-F238E27FC236}">
                <a16:creationId xmlns:a16="http://schemas.microsoft.com/office/drawing/2014/main" id="{EFDC5AAA-5C20-29C7-D667-1E94C6F194AB}"/>
              </a:ext>
            </a:extLst>
          </p:cNvPr>
          <p:cNvSpPr/>
          <p:nvPr/>
        </p:nvSpPr>
        <p:spPr>
          <a:xfrm rot="16200000" flipV="1">
            <a:off x="3621361" y="4368199"/>
            <a:ext cx="311550" cy="197740"/>
          </a:xfrm>
          <a:prstGeom prst="parallelogram">
            <a:avLst>
              <a:gd name="adj" fmla="val 65507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5A5563C5-3B3D-7169-D125-90061FE8F3FF}"/>
              </a:ext>
            </a:extLst>
          </p:cNvPr>
          <p:cNvCxnSpPr>
            <a:cxnSpLocks/>
          </p:cNvCxnSpPr>
          <p:nvPr/>
        </p:nvCxnSpPr>
        <p:spPr>
          <a:xfrm flipH="1" flipV="1">
            <a:off x="3777136" y="4467069"/>
            <a:ext cx="224593" cy="13058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804557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e 5">
            <a:extLst>
              <a:ext uri="{FF2B5EF4-FFF2-40B4-BE49-F238E27FC236}">
                <a16:creationId xmlns:a16="http://schemas.microsoft.com/office/drawing/2014/main" id="{8A478074-C3D4-D1D4-16C4-AF9B2C9A8E82}"/>
              </a:ext>
            </a:extLst>
          </p:cNvPr>
          <p:cNvGrpSpPr/>
          <p:nvPr/>
        </p:nvGrpSpPr>
        <p:grpSpPr>
          <a:xfrm>
            <a:off x="2761828" y="2863227"/>
            <a:ext cx="659580" cy="444655"/>
            <a:chOff x="5676900" y="1818819"/>
            <a:chExt cx="659580" cy="444655"/>
          </a:xfrm>
        </p:grpSpPr>
        <p:sp>
          <p:nvSpPr>
            <p:cNvPr id="7" name="Cylindre 6">
              <a:extLst>
                <a:ext uri="{FF2B5EF4-FFF2-40B4-BE49-F238E27FC236}">
                  <a16:creationId xmlns:a16="http://schemas.microsoft.com/office/drawing/2014/main" id="{1174696C-9924-CF56-E0DE-5CBC9432BAD8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8" name="Groupe 7">
              <a:extLst>
                <a:ext uri="{FF2B5EF4-FFF2-40B4-BE49-F238E27FC236}">
                  <a16:creationId xmlns:a16="http://schemas.microsoft.com/office/drawing/2014/main" id="{2CF3F547-41DE-A00C-94B0-DEAEF4A035BE}"/>
                </a:ext>
              </a:extLst>
            </p:cNvPr>
            <p:cNvGrpSpPr/>
            <p:nvPr/>
          </p:nvGrpSpPr>
          <p:grpSpPr>
            <a:xfrm>
              <a:off x="5676900" y="1818819"/>
              <a:ext cx="659580" cy="444655"/>
              <a:chOff x="5676900" y="1818819"/>
              <a:chExt cx="659580" cy="444655"/>
            </a:xfrm>
          </p:grpSpPr>
          <p:cxnSp>
            <p:nvCxnSpPr>
              <p:cNvPr id="9" name="Connecteur droit 8">
                <a:extLst>
                  <a:ext uri="{FF2B5EF4-FFF2-40B4-BE49-F238E27FC236}">
                    <a16:creationId xmlns:a16="http://schemas.microsoft.com/office/drawing/2014/main" id="{8112F1E2-DD62-923A-AE9C-89185E823BB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0067" cy="63996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0" name="Connecteur droit 9">
                <a:extLst>
                  <a:ext uri="{FF2B5EF4-FFF2-40B4-BE49-F238E27FC236}">
                    <a16:creationId xmlns:a16="http://schemas.microsoft.com/office/drawing/2014/main" id="{00D6FCFB-AD7E-9151-6D1A-B73551B8703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1" name="Connecteur droit 10">
                <a:extLst>
                  <a:ext uri="{FF2B5EF4-FFF2-40B4-BE49-F238E27FC236}">
                    <a16:creationId xmlns:a16="http://schemas.microsoft.com/office/drawing/2014/main" id="{42E0F549-60CF-C5B3-2DC0-3A2CEDD0C62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2" name="Connecteur droit 11">
                <a:extLst>
                  <a:ext uri="{FF2B5EF4-FFF2-40B4-BE49-F238E27FC236}">
                    <a16:creationId xmlns:a16="http://schemas.microsoft.com/office/drawing/2014/main" id="{34618F33-35FA-388E-DBBB-8A6728DA68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13" name="Groupe 12">
            <a:extLst>
              <a:ext uri="{FF2B5EF4-FFF2-40B4-BE49-F238E27FC236}">
                <a16:creationId xmlns:a16="http://schemas.microsoft.com/office/drawing/2014/main" id="{72BF01C7-E1FD-75C8-0B0A-EF5095B63B79}"/>
              </a:ext>
            </a:extLst>
          </p:cNvPr>
          <p:cNvGrpSpPr/>
          <p:nvPr/>
        </p:nvGrpSpPr>
        <p:grpSpPr>
          <a:xfrm>
            <a:off x="2693957" y="4890949"/>
            <a:ext cx="660879" cy="444655"/>
            <a:chOff x="5676900" y="1818819"/>
            <a:chExt cx="660879" cy="444655"/>
          </a:xfrm>
        </p:grpSpPr>
        <p:sp>
          <p:nvSpPr>
            <p:cNvPr id="14" name="Cylindre 13">
              <a:extLst>
                <a:ext uri="{FF2B5EF4-FFF2-40B4-BE49-F238E27FC236}">
                  <a16:creationId xmlns:a16="http://schemas.microsoft.com/office/drawing/2014/main" id="{B2DAFEB1-0679-7B9F-1268-ED2E9687DB26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15" name="Groupe 14">
              <a:extLst>
                <a:ext uri="{FF2B5EF4-FFF2-40B4-BE49-F238E27FC236}">
                  <a16:creationId xmlns:a16="http://schemas.microsoft.com/office/drawing/2014/main" id="{AD0FAEE8-A548-67F4-9D52-DC33FC91955E}"/>
                </a:ext>
              </a:extLst>
            </p:cNvPr>
            <p:cNvGrpSpPr/>
            <p:nvPr/>
          </p:nvGrpSpPr>
          <p:grpSpPr>
            <a:xfrm>
              <a:off x="5676900" y="1818819"/>
              <a:ext cx="660879" cy="444655"/>
              <a:chOff x="5676900" y="1818819"/>
              <a:chExt cx="660879" cy="444655"/>
            </a:xfrm>
          </p:grpSpPr>
          <p:cxnSp>
            <p:nvCxnSpPr>
              <p:cNvPr id="16" name="Connecteur droit 15">
                <a:extLst>
                  <a:ext uri="{FF2B5EF4-FFF2-40B4-BE49-F238E27FC236}">
                    <a16:creationId xmlns:a16="http://schemas.microsoft.com/office/drawing/2014/main" id="{79500EE9-CA4B-2597-5344-A137E326FBF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1366" cy="64751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7" name="Connecteur droit 16">
                <a:extLst>
                  <a:ext uri="{FF2B5EF4-FFF2-40B4-BE49-F238E27FC236}">
                    <a16:creationId xmlns:a16="http://schemas.microsoft.com/office/drawing/2014/main" id="{5A8BCEF6-12DC-FCCD-1488-E92B81D601F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8" name="Connecteur droit 17">
                <a:extLst>
                  <a:ext uri="{FF2B5EF4-FFF2-40B4-BE49-F238E27FC236}">
                    <a16:creationId xmlns:a16="http://schemas.microsoft.com/office/drawing/2014/main" id="{A9F4F89A-88B9-3381-2A8E-99366DE61EF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19" name="Connecteur droit 18">
                <a:extLst>
                  <a:ext uri="{FF2B5EF4-FFF2-40B4-BE49-F238E27FC236}">
                    <a16:creationId xmlns:a16="http://schemas.microsoft.com/office/drawing/2014/main" id="{4EBCDD72-4638-BAC9-5E2A-7FA0C28E317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A2ADC020-7997-ED16-AFCA-8E4AECE33BF4}"/>
              </a:ext>
            </a:extLst>
          </p:cNvPr>
          <p:cNvCxnSpPr>
            <a:cxnSpLocks/>
            <a:endCxn id="7" idx="2"/>
          </p:cNvCxnSpPr>
          <p:nvPr/>
        </p:nvCxnSpPr>
        <p:spPr>
          <a:xfrm flipH="1">
            <a:off x="3237874" y="2045928"/>
            <a:ext cx="1653709" cy="969151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3AC51D9B-66A8-A3BA-EE6E-02379B840F45}"/>
              </a:ext>
            </a:extLst>
          </p:cNvPr>
          <p:cNvCxnSpPr>
            <a:cxnSpLocks/>
            <a:endCxn id="7" idx="4"/>
          </p:cNvCxnSpPr>
          <p:nvPr/>
        </p:nvCxnSpPr>
        <p:spPr>
          <a:xfrm flipH="1" flipV="1">
            <a:off x="3123982" y="3198613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41" name="Groupe 40">
            <a:extLst>
              <a:ext uri="{FF2B5EF4-FFF2-40B4-BE49-F238E27FC236}">
                <a16:creationId xmlns:a16="http://schemas.microsoft.com/office/drawing/2014/main" id="{C90D3402-3447-02F6-919C-80DD8C76CFF5}"/>
              </a:ext>
            </a:extLst>
          </p:cNvPr>
          <p:cNvGrpSpPr/>
          <p:nvPr/>
        </p:nvGrpSpPr>
        <p:grpSpPr>
          <a:xfrm>
            <a:off x="4504643" y="1798997"/>
            <a:ext cx="659580" cy="444655"/>
            <a:chOff x="5676900" y="1818819"/>
            <a:chExt cx="659580" cy="444655"/>
          </a:xfrm>
        </p:grpSpPr>
        <p:sp>
          <p:nvSpPr>
            <p:cNvPr id="42" name="Cylindre 41">
              <a:extLst>
                <a:ext uri="{FF2B5EF4-FFF2-40B4-BE49-F238E27FC236}">
                  <a16:creationId xmlns:a16="http://schemas.microsoft.com/office/drawing/2014/main" id="{905F6CD9-501E-59CF-423E-7A5736797DC1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43" name="Groupe 42">
              <a:extLst>
                <a:ext uri="{FF2B5EF4-FFF2-40B4-BE49-F238E27FC236}">
                  <a16:creationId xmlns:a16="http://schemas.microsoft.com/office/drawing/2014/main" id="{4B767709-1724-078F-7A41-DFA056C920F5}"/>
                </a:ext>
              </a:extLst>
            </p:cNvPr>
            <p:cNvGrpSpPr/>
            <p:nvPr/>
          </p:nvGrpSpPr>
          <p:grpSpPr>
            <a:xfrm>
              <a:off x="5676900" y="1818819"/>
              <a:ext cx="659580" cy="444655"/>
              <a:chOff x="5676900" y="1818819"/>
              <a:chExt cx="659580" cy="444655"/>
            </a:xfrm>
          </p:grpSpPr>
          <p:cxnSp>
            <p:nvCxnSpPr>
              <p:cNvPr id="44" name="Connecteur droit 43">
                <a:extLst>
                  <a:ext uri="{FF2B5EF4-FFF2-40B4-BE49-F238E27FC236}">
                    <a16:creationId xmlns:a16="http://schemas.microsoft.com/office/drawing/2014/main" id="{85BE2FE9-8A26-25C9-7288-98197B32BE9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0067" cy="63996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5" name="Connecteur droit 44">
                <a:extLst>
                  <a:ext uri="{FF2B5EF4-FFF2-40B4-BE49-F238E27FC236}">
                    <a16:creationId xmlns:a16="http://schemas.microsoft.com/office/drawing/2014/main" id="{C923BD7B-CDD1-E398-F00A-5EE35AE7BCC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6" name="Connecteur droit 45">
                <a:extLst>
                  <a:ext uri="{FF2B5EF4-FFF2-40B4-BE49-F238E27FC236}">
                    <a16:creationId xmlns:a16="http://schemas.microsoft.com/office/drawing/2014/main" id="{119169CC-9277-BE84-C406-4A1BA9C80F1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47" name="Connecteur droit 46">
                <a:extLst>
                  <a:ext uri="{FF2B5EF4-FFF2-40B4-BE49-F238E27FC236}">
                    <a16:creationId xmlns:a16="http://schemas.microsoft.com/office/drawing/2014/main" id="{F530E18C-D372-3DBA-0903-AA3D2589055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grpSp>
        <p:nvGrpSpPr>
          <p:cNvPr id="48" name="Groupe 47">
            <a:extLst>
              <a:ext uri="{FF2B5EF4-FFF2-40B4-BE49-F238E27FC236}">
                <a16:creationId xmlns:a16="http://schemas.microsoft.com/office/drawing/2014/main" id="{FB4E16A3-87BF-11BB-D04B-6F463B140203}"/>
              </a:ext>
            </a:extLst>
          </p:cNvPr>
          <p:cNvGrpSpPr/>
          <p:nvPr/>
        </p:nvGrpSpPr>
        <p:grpSpPr>
          <a:xfrm>
            <a:off x="4504643" y="3842922"/>
            <a:ext cx="659580" cy="444655"/>
            <a:chOff x="5676900" y="1818819"/>
            <a:chExt cx="659580" cy="444655"/>
          </a:xfrm>
        </p:grpSpPr>
        <p:sp>
          <p:nvSpPr>
            <p:cNvPr id="49" name="Cylindre 48">
              <a:extLst>
                <a:ext uri="{FF2B5EF4-FFF2-40B4-BE49-F238E27FC236}">
                  <a16:creationId xmlns:a16="http://schemas.microsoft.com/office/drawing/2014/main" id="{B8269F4D-F171-8EEE-EF3E-78EEFFC198C6}"/>
                </a:ext>
              </a:extLst>
            </p:cNvPr>
            <p:cNvSpPr/>
            <p:nvPr/>
          </p:nvSpPr>
          <p:spPr>
            <a:xfrm rot="7309303">
              <a:off x="5988000" y="1846438"/>
              <a:ext cx="216000" cy="432000"/>
            </a:xfrm>
            <a:prstGeom prst="can">
              <a:avLst>
                <a:gd name="adj" fmla="val 52625"/>
              </a:avLst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grpSp>
          <p:nvGrpSpPr>
            <p:cNvPr id="50" name="Groupe 49">
              <a:extLst>
                <a:ext uri="{FF2B5EF4-FFF2-40B4-BE49-F238E27FC236}">
                  <a16:creationId xmlns:a16="http://schemas.microsoft.com/office/drawing/2014/main" id="{926F389D-07F3-0805-9ED6-3FE57C8C8D36}"/>
                </a:ext>
              </a:extLst>
            </p:cNvPr>
            <p:cNvGrpSpPr/>
            <p:nvPr/>
          </p:nvGrpSpPr>
          <p:grpSpPr>
            <a:xfrm>
              <a:off x="5676900" y="1818819"/>
              <a:ext cx="659580" cy="444655"/>
              <a:chOff x="5676900" y="1818819"/>
              <a:chExt cx="659580" cy="444655"/>
            </a:xfrm>
          </p:grpSpPr>
          <p:cxnSp>
            <p:nvCxnSpPr>
              <p:cNvPr id="51" name="Connecteur droit 50">
                <a:extLst>
                  <a:ext uri="{FF2B5EF4-FFF2-40B4-BE49-F238E27FC236}">
                    <a16:creationId xmlns:a16="http://schemas.microsoft.com/office/drawing/2014/main" id="{886EF6EF-5354-95E7-7982-3381ED97D094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6226413" y="2148948"/>
                <a:ext cx="110067" cy="63996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2" name="Connecteur droit 51">
                <a:extLst>
                  <a:ext uri="{FF2B5EF4-FFF2-40B4-BE49-F238E27FC236}">
                    <a16:creationId xmlns:a16="http://schemas.microsoft.com/office/drawing/2014/main" id="{1DC0CC28-5287-D129-5B70-CFCD5FF8B110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5676900" y="1818819"/>
                <a:ext cx="224593" cy="130584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3" name="Connecteur droit 52">
                <a:extLst>
                  <a:ext uri="{FF2B5EF4-FFF2-40B4-BE49-F238E27FC236}">
                    <a16:creationId xmlns:a16="http://schemas.microsoft.com/office/drawing/2014/main" id="{2DF249D5-7EC9-AA41-4894-2809E4CA7D2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194666" y="2075134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cxnSp>
            <p:nvCxnSpPr>
              <p:cNvPr id="54" name="Connecteur droit 53">
                <a:extLst>
                  <a:ext uri="{FF2B5EF4-FFF2-40B4-BE49-F238E27FC236}">
                    <a16:creationId xmlns:a16="http://schemas.microsoft.com/office/drawing/2014/main" id="{B2B6CFEC-CABE-2C12-DF90-F29402E1BDCF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827140" y="1856779"/>
                <a:ext cx="127204" cy="188340"/>
              </a:xfrm>
              <a:prstGeom prst="line">
                <a:avLst/>
              </a:prstGeom>
              <a:noFill/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</p:grpSp>
      </p:grpSp>
      <p:cxnSp>
        <p:nvCxnSpPr>
          <p:cNvPr id="55" name="Connecteur droit 54">
            <a:extLst>
              <a:ext uri="{FF2B5EF4-FFF2-40B4-BE49-F238E27FC236}">
                <a16:creationId xmlns:a16="http://schemas.microsoft.com/office/drawing/2014/main" id="{81BF40A8-A43A-CEA7-85B8-69675EEE3486}"/>
              </a:ext>
            </a:extLst>
          </p:cNvPr>
          <p:cNvCxnSpPr>
            <a:cxnSpLocks/>
          </p:cNvCxnSpPr>
          <p:nvPr/>
        </p:nvCxnSpPr>
        <p:spPr>
          <a:xfrm flipH="1" flipV="1">
            <a:off x="4923743" y="2170846"/>
            <a:ext cx="0" cy="1872000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439D1C1D-1952-0E35-5726-3A70CBE1E773}"/>
              </a:ext>
            </a:extLst>
          </p:cNvPr>
          <p:cNvCxnSpPr>
            <a:cxnSpLocks/>
          </p:cNvCxnSpPr>
          <p:nvPr/>
        </p:nvCxnSpPr>
        <p:spPr>
          <a:xfrm flipH="1">
            <a:off x="3211723" y="4098780"/>
            <a:ext cx="1653709" cy="969151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Ellipse 57">
            <a:extLst>
              <a:ext uri="{FF2B5EF4-FFF2-40B4-BE49-F238E27FC236}">
                <a16:creationId xmlns:a16="http://schemas.microsoft.com/office/drawing/2014/main" id="{501C20AF-D3B1-4782-0E31-060E47D1055C}"/>
              </a:ext>
            </a:extLst>
          </p:cNvPr>
          <p:cNvSpPr/>
          <p:nvPr/>
        </p:nvSpPr>
        <p:spPr>
          <a:xfrm>
            <a:off x="2557439" y="2709833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59" name="Ellipse 58">
            <a:extLst>
              <a:ext uri="{FF2B5EF4-FFF2-40B4-BE49-F238E27FC236}">
                <a16:creationId xmlns:a16="http://schemas.microsoft.com/office/drawing/2014/main" id="{2EC55828-D8D3-9E33-56C3-4826F304F827}"/>
              </a:ext>
            </a:extLst>
          </p:cNvPr>
          <p:cNvSpPr/>
          <p:nvPr/>
        </p:nvSpPr>
        <p:spPr>
          <a:xfrm>
            <a:off x="2486472" y="4711537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60" name="Ellipse 59">
            <a:extLst>
              <a:ext uri="{FF2B5EF4-FFF2-40B4-BE49-F238E27FC236}">
                <a16:creationId xmlns:a16="http://schemas.microsoft.com/office/drawing/2014/main" id="{FFBA7405-7228-4350-645B-A6036DD108C3}"/>
              </a:ext>
            </a:extLst>
          </p:cNvPr>
          <p:cNvSpPr/>
          <p:nvPr/>
        </p:nvSpPr>
        <p:spPr>
          <a:xfrm>
            <a:off x="4307684" y="3673126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61" name="Ellipse 60">
            <a:extLst>
              <a:ext uri="{FF2B5EF4-FFF2-40B4-BE49-F238E27FC236}">
                <a16:creationId xmlns:a16="http://schemas.microsoft.com/office/drawing/2014/main" id="{0B7D52A1-0971-4D30-A344-2D3661A37811}"/>
              </a:ext>
            </a:extLst>
          </p:cNvPr>
          <p:cNvSpPr/>
          <p:nvPr/>
        </p:nvSpPr>
        <p:spPr>
          <a:xfrm>
            <a:off x="4295045" y="1645698"/>
            <a:ext cx="224593" cy="218355"/>
          </a:xfrm>
          <a:prstGeom prst="ellipse">
            <a:avLst/>
          </a:prstGeom>
          <a:noFill/>
          <a:ln w="1905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b="1" dirty="0">
                <a:solidFill>
                  <a:srgbClr val="002060"/>
                </a:solidFill>
              </a:rPr>
              <a:t>M</a:t>
            </a:r>
            <a:endParaRPr lang="fr-FR" b="1" dirty="0">
              <a:solidFill>
                <a:srgbClr val="002060"/>
              </a:solidFill>
            </a:endParaRPr>
          </a:p>
        </p:txBody>
      </p:sp>
      <p:sp>
        <p:nvSpPr>
          <p:cNvPr id="63" name="Parallélogramme 62">
            <a:extLst>
              <a:ext uri="{FF2B5EF4-FFF2-40B4-BE49-F238E27FC236}">
                <a16:creationId xmlns:a16="http://schemas.microsoft.com/office/drawing/2014/main" id="{EFDC5AAA-5C20-29C7-D667-1E94C6F194AB}"/>
              </a:ext>
            </a:extLst>
          </p:cNvPr>
          <p:cNvSpPr/>
          <p:nvPr/>
        </p:nvSpPr>
        <p:spPr>
          <a:xfrm rot="16200000" flipV="1">
            <a:off x="3621361" y="4368199"/>
            <a:ext cx="311550" cy="197740"/>
          </a:xfrm>
          <a:prstGeom prst="parallelogram">
            <a:avLst>
              <a:gd name="adj" fmla="val 65507"/>
            </a:avLst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64" name="Connecteur droit 63">
            <a:extLst>
              <a:ext uri="{FF2B5EF4-FFF2-40B4-BE49-F238E27FC236}">
                <a16:creationId xmlns:a16="http://schemas.microsoft.com/office/drawing/2014/main" id="{5A5563C5-3B3D-7169-D125-90061FE8F3FF}"/>
              </a:ext>
            </a:extLst>
          </p:cNvPr>
          <p:cNvCxnSpPr>
            <a:cxnSpLocks/>
          </p:cNvCxnSpPr>
          <p:nvPr/>
        </p:nvCxnSpPr>
        <p:spPr>
          <a:xfrm flipH="1" flipV="1">
            <a:off x="3777136" y="4467069"/>
            <a:ext cx="224593" cy="130584"/>
          </a:xfrm>
          <a:prstGeom prst="line">
            <a:avLst/>
          </a:prstGeom>
          <a:noFill/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400520386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</Words>
  <Application>Microsoft Office PowerPoint</Application>
  <PresentationFormat>Grand écran</PresentationFormat>
  <Paragraphs>8</Paragraphs>
  <Slides>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5</cp:revision>
  <dcterms:created xsi:type="dcterms:W3CDTF">2023-01-07T06:53:44Z</dcterms:created>
  <dcterms:modified xsi:type="dcterms:W3CDTF">2023-01-07T09:12:02Z</dcterms:modified>
</cp:coreProperties>
</file>