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-1200" y="-7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1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54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06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9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37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60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88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58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76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00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FF4C-7C6D-4BF6-9ED7-51E7590DD1FD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7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FF4C-7C6D-4BF6-9ED7-51E7590DD1FD}" type="datetimeFigureOut">
              <a:rPr lang="fr-FR" smtClean="0"/>
              <a:t>11/05/2023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05D44-6DE4-494D-B666-4CDE093966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84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4900445" y="2919341"/>
            <a:ext cx="2391109" cy="1081113"/>
            <a:chOff x="4900445" y="2919341"/>
            <a:chExt cx="2391109" cy="108111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0445" y="2919341"/>
              <a:ext cx="2391109" cy="1019317"/>
            </a:xfrm>
            <a:prstGeom prst="rect">
              <a:avLst/>
            </a:prstGeom>
          </p:spPr>
        </p:pic>
        <p:cxnSp>
          <p:nvCxnSpPr>
            <p:cNvPr id="6" name="Connecteur droit 5"/>
            <p:cNvCxnSpPr/>
            <p:nvPr/>
          </p:nvCxnSpPr>
          <p:spPr>
            <a:xfrm flipH="1" flipV="1">
              <a:off x="5665509" y="3676454"/>
              <a:ext cx="0" cy="32400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4900445" y="4000454"/>
              <a:ext cx="76506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flipV="1">
              <a:off x="4902016" y="2919341"/>
              <a:ext cx="0" cy="108111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5665509" y="3676454"/>
              <a:ext cx="593889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V="1">
              <a:off x="6259398" y="2919341"/>
              <a:ext cx="0" cy="75711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4900445" y="2919341"/>
              <a:ext cx="1358953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37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775" y="859237"/>
            <a:ext cx="2391109" cy="1019317"/>
          </a:xfrm>
          <a:prstGeom prst="rect">
            <a:avLst/>
          </a:prstGeom>
        </p:spPr>
      </p:pic>
      <p:cxnSp>
        <p:nvCxnSpPr>
          <p:cNvPr id="6" name="Connecteur droit 5"/>
          <p:cNvCxnSpPr/>
          <p:nvPr/>
        </p:nvCxnSpPr>
        <p:spPr>
          <a:xfrm flipH="1" flipV="1">
            <a:off x="5665509" y="3676454"/>
            <a:ext cx="0" cy="32400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4900445" y="4000454"/>
            <a:ext cx="765064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4902016" y="2919341"/>
            <a:ext cx="0" cy="108111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5665509" y="3676454"/>
            <a:ext cx="593889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6259398" y="2919341"/>
            <a:ext cx="0" cy="75711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4900445" y="2919341"/>
            <a:ext cx="1358953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694548" y="1649691"/>
            <a:ext cx="735291" cy="219436"/>
          </a:xfrm>
          <a:prstGeom prst="rect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986021" y="859236"/>
            <a:ext cx="669303" cy="667906"/>
          </a:xfrm>
          <a:prstGeom prst="rect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664" y="1073149"/>
            <a:ext cx="4568072" cy="4240362"/>
          </a:xfrm>
          <a:prstGeom prst="rect">
            <a:avLst/>
          </a:prstGeom>
        </p:spPr>
      </p:pic>
      <p:cxnSp>
        <p:nvCxnSpPr>
          <p:cNvPr id="6" name="Connecteur droit avec flèche 5"/>
          <p:cNvCxnSpPr/>
          <p:nvPr/>
        </p:nvCxnSpPr>
        <p:spPr>
          <a:xfrm flipH="1" flipV="1">
            <a:off x="6634976" y="1828801"/>
            <a:ext cx="457200" cy="1884555"/>
          </a:xfrm>
          <a:prstGeom prst="straightConnector1">
            <a:avLst/>
          </a:prstGeom>
          <a:ln w="381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4984596" y="4081346"/>
            <a:ext cx="1984916" cy="189571"/>
          </a:xfrm>
          <a:prstGeom prst="straightConnector1">
            <a:avLst/>
          </a:prstGeom>
          <a:ln w="38100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69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48" y="337706"/>
            <a:ext cx="7783011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024" y="2885999"/>
            <a:ext cx="2333951" cy="10860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6601" y="2948940"/>
            <a:ext cx="361439" cy="201262"/>
          </a:xfrm>
          <a:prstGeom prst="rect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5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4975924"/>
            <a:ext cx="7116168" cy="31436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67586" y="5029200"/>
            <a:ext cx="204439" cy="185489"/>
          </a:xfrm>
          <a:prstGeom prst="rect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5" y="552164"/>
            <a:ext cx="2448114" cy="37066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9024" y="3619500"/>
            <a:ext cx="1709901" cy="228600"/>
          </a:xfrm>
          <a:prstGeom prst="rect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23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48099" y="1767282"/>
            <a:ext cx="4495802" cy="33234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79699" y="2440978"/>
            <a:ext cx="3383126" cy="178398"/>
          </a:xfrm>
          <a:prstGeom prst="rect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392450" y="3190874"/>
            <a:ext cx="1398750" cy="235545"/>
          </a:xfrm>
          <a:prstGeom prst="rect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386100" y="3644378"/>
            <a:ext cx="408150" cy="175141"/>
          </a:xfrm>
          <a:prstGeom prst="rect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3979699" y="2619376"/>
            <a:ext cx="3383126" cy="175131"/>
          </a:xfrm>
          <a:prstGeom prst="rect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681537" y="4798067"/>
            <a:ext cx="288925" cy="231359"/>
          </a:xfrm>
          <a:prstGeom prst="rect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553075" y="4798066"/>
            <a:ext cx="288925" cy="231359"/>
          </a:xfrm>
          <a:prstGeom prst="rect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3641231" y="2346708"/>
            <a:ext cx="272668" cy="27266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</a:rPr>
              <a:t>1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641231" y="2658173"/>
            <a:ext cx="272668" cy="27266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4016348" y="3172312"/>
            <a:ext cx="272668" cy="27266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</a:rPr>
              <a:t>3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4016348" y="3595614"/>
            <a:ext cx="272668" cy="27266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</a:rPr>
              <a:t>4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4350681" y="4769282"/>
            <a:ext cx="272668" cy="27266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</a:rPr>
              <a:t>5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5900188" y="4769282"/>
            <a:ext cx="272668" cy="27266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6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3097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6</Words>
  <Application>Microsoft Office PowerPoint</Application>
  <PresentationFormat>Grand écran</PresentationFormat>
  <Paragraphs>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2023-05-10T10:08:51Z</dcterms:created>
  <dcterms:modified xsi:type="dcterms:W3CDTF">2023-05-11T15:35:03Z</dcterms:modified>
</cp:coreProperties>
</file>