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7D40C-50AF-AB70-C29E-683AB883A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C5EFA9-0E08-2433-F59C-12BE998A0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7B61BC-DAFA-A621-B799-0585FD26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2B660E-4D39-573F-FEBB-A1777E46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B94B0-BAFF-2ABA-3D91-471A4DD8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33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E8F67-EC29-4E70-A68B-00E98E60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B04D58-BCE2-C740-9123-7EEBC5F9E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802FF1-F9E7-3E6A-0F7C-182B289DD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51AA18-E160-FB33-3A64-93B2097D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FD8180-60DD-5A13-90A6-7AA9F959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4BFEA1-3FAD-ED79-1389-E3DE4D11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8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7F807-6D58-E433-0D5E-89A56660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E45ABD-0680-17CB-9EAF-0E471117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A809B-DED7-9D8B-E5D8-9820C214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2A337-3083-F4B7-81EC-52C9CAB7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2DBE-D81D-887A-60C4-9C2B64EF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69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D2E30D-FD55-C745-13AE-3A3E96A0A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87BF72-DA12-1A13-7EE6-D541CA42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FD2AA5-E392-98DF-7E26-2329345E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09943-6B2D-6808-9435-0F5A1C02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68A6C9-C2B2-A471-EF76-25E21736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35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E49B9-3322-9FB8-3472-1BCA8869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E06A0-E8D6-209C-803E-A06B7D76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C576E6-5D90-D57E-A0CF-71BFEC50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415A94-A688-584D-303A-B543BF72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00C25-0CAE-1C76-D2D5-8415C71F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26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9925B-71BC-8472-9220-5A981368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32CA44-EE35-3BEA-07FF-5B5FF0D3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310FF-CF5B-711B-27D4-D4EBD48E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33BA91-04D4-2020-177E-2200F029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C4BCB-ADAF-102E-0F3A-F1398143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3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6F741-C4CB-EEDD-5464-8C30F8BA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6E75E-2E9B-27AF-634F-B438C1B6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5EB1F0-3253-9250-6E78-AF91B1A48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C4E8B0-C760-C471-D11B-58A04159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558280-1C81-9A4C-28C6-1B1A9174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186209-7FE1-05C0-76DC-10F6F30C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7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87B3E-F666-6163-657D-8DE824F0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A9FB61-2275-8D2A-A129-E8E7F341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717E44-49D2-1B7F-7828-9DBFFAF9B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4EB057-9476-0A31-966F-B65B0F79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9BE989-DD28-11D5-F328-AA65DEB63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59B02B-912C-951A-90B1-E58E4A4E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1FAB56-2FD7-4F6B-A41B-95EC5A62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04B617-B457-263C-49E8-9A43E602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42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0D676-BD9C-367C-95DF-F26FDB7F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529B7E-AE27-BCC5-727B-11D1CC22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DB0E75-9ECA-89BF-AC06-EDA6E87A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8A3294-EF53-000A-8FBA-A26EAA50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49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vector isometric grid graph paper accented every 5 steps A4 landscape oriented background - 82183162">
            <a:extLst>
              <a:ext uri="{FF2B5EF4-FFF2-40B4-BE49-F238E27FC236}">
                <a16:creationId xmlns:a16="http://schemas.microsoft.com/office/drawing/2014/main" id="{3930C49E-91D6-34C6-8D93-D6194F7793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0"/>
            <a:ext cx="9504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61F418-F858-4E3A-61E8-7298626542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58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1D6E8-B745-9616-AE3C-3FF5F3D1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ADDB9-3AE8-3D17-6985-DDDD3DBF5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FA72E4-C81F-A6A9-27A7-D57A9AA9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8779FD-7EA4-8E4B-A877-1D1BC6D4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1248A2-24A4-AF23-16C3-38058EF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B49DC5-D5DC-3F2C-222B-A41F41AA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0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2E88B4-72F6-0103-CBD7-17A06B69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60FAC6-69E5-66C6-736D-926B14709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6A106B-6526-39E2-AF5D-BADD0DCA6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A246-1026-46AD-AFCC-0ACF25FECB60}" type="datetimeFigureOut">
              <a:rPr lang="fr-FR" smtClean="0"/>
              <a:t>26/06/2023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C991C4-DDD8-2B1F-9694-24887C540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FC7D96-BE2E-F99F-A7B3-DD1D1A271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41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9904B-5DE2-63D0-AFBA-5ADF85AB3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883EE-8BC6-6E97-2AC3-F48D8E83E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29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Ellipse 162">
            <a:extLst>
              <a:ext uri="{FF2B5EF4-FFF2-40B4-BE49-F238E27FC236}">
                <a16:creationId xmlns:a16="http://schemas.microsoft.com/office/drawing/2014/main" id="{59F8A3FE-FB97-3C0D-33C8-88CEA71936FA}"/>
              </a:ext>
            </a:extLst>
          </p:cNvPr>
          <p:cNvSpPr/>
          <p:nvPr/>
        </p:nvSpPr>
        <p:spPr>
          <a:xfrm>
            <a:off x="4084134" y="3193351"/>
            <a:ext cx="1139184" cy="430056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EE2302E5-05B3-8B84-EB83-E7549A458186}"/>
              </a:ext>
            </a:extLst>
          </p:cNvPr>
          <p:cNvCxnSpPr>
            <a:cxnSpLocks/>
            <a:endCxn id="75" idx="3"/>
          </p:cNvCxnSpPr>
          <p:nvPr/>
        </p:nvCxnSpPr>
        <p:spPr>
          <a:xfrm flipV="1">
            <a:off x="5597875" y="1678303"/>
            <a:ext cx="0" cy="309886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B4CCE870-36DA-6320-8021-5CF2BE805FE2}"/>
              </a:ext>
            </a:extLst>
          </p:cNvPr>
          <p:cNvCxnSpPr>
            <a:cxnSpLocks/>
          </p:cNvCxnSpPr>
          <p:nvPr/>
        </p:nvCxnSpPr>
        <p:spPr>
          <a:xfrm flipV="1">
            <a:off x="3748549" y="1689841"/>
            <a:ext cx="0" cy="307593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C0CAE14D-5267-730E-405C-3B964C0A949F}"/>
              </a:ext>
            </a:extLst>
          </p:cNvPr>
          <p:cNvSpPr/>
          <p:nvPr/>
        </p:nvSpPr>
        <p:spPr>
          <a:xfrm rot="9700156">
            <a:off x="3787057" y="1744417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0C7ECA3-DAB8-991A-B8ED-0AF212002FD0}"/>
              </a:ext>
            </a:extLst>
          </p:cNvPr>
          <p:cNvSpPr/>
          <p:nvPr/>
        </p:nvSpPr>
        <p:spPr>
          <a:xfrm rot="20500156">
            <a:off x="3748361" y="1707564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37DA8112-F97B-7BF7-5772-56F538124C99}"/>
              </a:ext>
            </a:extLst>
          </p:cNvPr>
          <p:cNvSpPr/>
          <p:nvPr/>
        </p:nvSpPr>
        <p:spPr>
          <a:xfrm rot="20500156">
            <a:off x="3753499" y="1677781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DDFAD5B-C610-A862-DF69-9211790CE980}"/>
              </a:ext>
            </a:extLst>
          </p:cNvPr>
          <p:cNvCxnSpPr>
            <a:cxnSpLocks/>
          </p:cNvCxnSpPr>
          <p:nvPr/>
        </p:nvCxnSpPr>
        <p:spPr>
          <a:xfrm rot="20500156" flipV="1">
            <a:off x="3822259" y="1505568"/>
            <a:ext cx="0" cy="24944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46CE034-AADA-A933-5148-3761767D19A8}"/>
              </a:ext>
            </a:extLst>
          </p:cNvPr>
          <p:cNvCxnSpPr>
            <a:cxnSpLocks/>
          </p:cNvCxnSpPr>
          <p:nvPr/>
        </p:nvCxnSpPr>
        <p:spPr>
          <a:xfrm rot="20500156" flipV="1">
            <a:off x="4046743" y="1903576"/>
            <a:ext cx="0" cy="8085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22607B7C-46C6-FB66-7577-6EC5FB5A59DC}"/>
              </a:ext>
            </a:extLst>
          </p:cNvPr>
          <p:cNvSpPr/>
          <p:nvPr/>
        </p:nvSpPr>
        <p:spPr>
          <a:xfrm rot="9700156" flipV="1">
            <a:off x="4127099" y="2770769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B3AAD2E-10B2-6F7A-3B9D-DEA90B6290DB}"/>
              </a:ext>
            </a:extLst>
          </p:cNvPr>
          <p:cNvSpPr/>
          <p:nvPr/>
        </p:nvSpPr>
        <p:spPr>
          <a:xfrm rot="20500156" flipV="1">
            <a:off x="4117695" y="2822325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76774164-5F6F-B2AC-7C94-D2BE721A7447}"/>
              </a:ext>
            </a:extLst>
          </p:cNvPr>
          <p:cNvSpPr/>
          <p:nvPr/>
        </p:nvSpPr>
        <p:spPr>
          <a:xfrm rot="20500156" flipV="1">
            <a:off x="4089749" y="2692685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445BAF2-709A-9B34-5DE6-B110B84C1DF4}"/>
              </a:ext>
            </a:extLst>
          </p:cNvPr>
          <p:cNvCxnSpPr>
            <a:cxnSpLocks/>
          </p:cNvCxnSpPr>
          <p:nvPr/>
        </p:nvCxnSpPr>
        <p:spPr>
          <a:xfrm rot="20500156" flipH="1" flipV="1">
            <a:off x="4269788" y="2871420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62C070FA-D37E-151F-0609-24D1CE05AD78}"/>
              </a:ext>
            </a:extLst>
          </p:cNvPr>
          <p:cNvSpPr/>
          <p:nvPr/>
        </p:nvSpPr>
        <p:spPr>
          <a:xfrm>
            <a:off x="3724276" y="3078980"/>
            <a:ext cx="1895474" cy="692150"/>
          </a:xfrm>
          <a:custGeom>
            <a:avLst/>
            <a:gdLst>
              <a:gd name="connsiteX0" fmla="*/ 584200 w 1898650"/>
              <a:gd name="connsiteY0" fmla="*/ 3175 h 692150"/>
              <a:gd name="connsiteX1" fmla="*/ 0 w 1898650"/>
              <a:gd name="connsiteY1" fmla="*/ 349250 h 692150"/>
              <a:gd name="connsiteX2" fmla="*/ 587375 w 1898650"/>
              <a:gd name="connsiteY2" fmla="*/ 692150 h 692150"/>
              <a:gd name="connsiteX3" fmla="*/ 1304925 w 1898650"/>
              <a:gd name="connsiteY3" fmla="*/ 688975 h 692150"/>
              <a:gd name="connsiteX4" fmla="*/ 1898650 w 1898650"/>
              <a:gd name="connsiteY4" fmla="*/ 342900 h 692150"/>
              <a:gd name="connsiteX5" fmla="*/ 1301750 w 1898650"/>
              <a:gd name="connsiteY5" fmla="*/ 0 h 692150"/>
              <a:gd name="connsiteX6" fmla="*/ 584200 w 1898650"/>
              <a:gd name="connsiteY6" fmla="*/ 3175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8650" h="692150">
                <a:moveTo>
                  <a:pt x="584200" y="3175"/>
                </a:moveTo>
                <a:lnTo>
                  <a:pt x="0" y="349250"/>
                </a:lnTo>
                <a:lnTo>
                  <a:pt x="587375" y="692150"/>
                </a:lnTo>
                <a:lnTo>
                  <a:pt x="1304925" y="688975"/>
                </a:lnTo>
                <a:lnTo>
                  <a:pt x="1898650" y="342900"/>
                </a:lnTo>
                <a:lnTo>
                  <a:pt x="1301750" y="0"/>
                </a:lnTo>
                <a:lnTo>
                  <a:pt x="584200" y="3175"/>
                </a:lnTo>
                <a:close/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649E33B-4F7C-F8B1-C45A-FE557AB4EBE3}"/>
              </a:ext>
            </a:extLst>
          </p:cNvPr>
          <p:cNvCxnSpPr>
            <a:cxnSpLocks/>
          </p:cNvCxnSpPr>
          <p:nvPr/>
        </p:nvCxnSpPr>
        <p:spPr>
          <a:xfrm flipV="1">
            <a:off x="3254879" y="1528453"/>
            <a:ext cx="474741" cy="28683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8B247C1-5E52-51BD-D6A2-93E46DD8ED67}"/>
              </a:ext>
            </a:extLst>
          </p:cNvPr>
          <p:cNvCxnSpPr>
            <a:cxnSpLocks/>
            <a:stCxn id="77" idx="2"/>
          </p:cNvCxnSpPr>
          <p:nvPr/>
        </p:nvCxnSpPr>
        <p:spPr>
          <a:xfrm flipH="1" flipV="1">
            <a:off x="5631189" y="1511896"/>
            <a:ext cx="457851" cy="270876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FB5F9C46-EE2E-BB24-BCEB-74AE4551ADF1}"/>
              </a:ext>
            </a:extLst>
          </p:cNvPr>
          <p:cNvSpPr/>
          <p:nvPr/>
        </p:nvSpPr>
        <p:spPr>
          <a:xfrm rot="9700156">
            <a:off x="3202348" y="2098737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C24D906-C12D-6300-E0C7-5908D2B28719}"/>
              </a:ext>
            </a:extLst>
          </p:cNvPr>
          <p:cNvSpPr/>
          <p:nvPr/>
        </p:nvSpPr>
        <p:spPr>
          <a:xfrm rot="20500156">
            <a:off x="3163652" y="2061884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6A40D8A-49C3-8BC1-47D0-B6C4F178B6F1}"/>
              </a:ext>
            </a:extLst>
          </p:cNvPr>
          <p:cNvSpPr/>
          <p:nvPr/>
        </p:nvSpPr>
        <p:spPr>
          <a:xfrm rot="20500156">
            <a:off x="3168790" y="2032101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118C6D9-29B4-D892-E2F4-A86D3CEDA0ED}"/>
              </a:ext>
            </a:extLst>
          </p:cNvPr>
          <p:cNvCxnSpPr>
            <a:cxnSpLocks/>
          </p:cNvCxnSpPr>
          <p:nvPr/>
        </p:nvCxnSpPr>
        <p:spPr>
          <a:xfrm rot="20500156" flipV="1">
            <a:off x="3237550" y="1859888"/>
            <a:ext cx="0" cy="24944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E5C5052-7803-40FA-2C5F-CCCB070B0625}"/>
              </a:ext>
            </a:extLst>
          </p:cNvPr>
          <p:cNvCxnSpPr>
            <a:cxnSpLocks/>
          </p:cNvCxnSpPr>
          <p:nvPr/>
        </p:nvCxnSpPr>
        <p:spPr>
          <a:xfrm rot="20500156" flipV="1">
            <a:off x="3462034" y="2257896"/>
            <a:ext cx="0" cy="8085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0CD74E16-5932-CB84-2C8E-E1556D5492AA}"/>
              </a:ext>
            </a:extLst>
          </p:cNvPr>
          <p:cNvSpPr/>
          <p:nvPr/>
        </p:nvSpPr>
        <p:spPr>
          <a:xfrm rot="9700156" flipV="1">
            <a:off x="3542390" y="3125089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39A96B3E-229A-C17F-366A-BEF41FC4D980}"/>
              </a:ext>
            </a:extLst>
          </p:cNvPr>
          <p:cNvSpPr/>
          <p:nvPr/>
        </p:nvSpPr>
        <p:spPr>
          <a:xfrm rot="20500156" flipV="1">
            <a:off x="3532986" y="3176645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4A7DBFA0-9D57-352A-C981-A410DE92AD51}"/>
              </a:ext>
            </a:extLst>
          </p:cNvPr>
          <p:cNvSpPr/>
          <p:nvPr/>
        </p:nvSpPr>
        <p:spPr>
          <a:xfrm rot="20500156" flipV="1">
            <a:off x="3505040" y="3047005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FE6CCBE-C3DB-0390-0FE6-1223711097BA}"/>
              </a:ext>
            </a:extLst>
          </p:cNvPr>
          <p:cNvCxnSpPr>
            <a:cxnSpLocks/>
          </p:cNvCxnSpPr>
          <p:nvPr/>
        </p:nvCxnSpPr>
        <p:spPr>
          <a:xfrm rot="20500156" flipH="1" flipV="1">
            <a:off x="3685079" y="3225740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Arc 50">
            <a:extLst>
              <a:ext uri="{FF2B5EF4-FFF2-40B4-BE49-F238E27FC236}">
                <a16:creationId xmlns:a16="http://schemas.microsoft.com/office/drawing/2014/main" id="{6811DAE1-957F-93DD-2E31-61557D2DA31A}"/>
              </a:ext>
            </a:extLst>
          </p:cNvPr>
          <p:cNvSpPr/>
          <p:nvPr/>
        </p:nvSpPr>
        <p:spPr>
          <a:xfrm rot="11899844" flipH="1">
            <a:off x="5373844" y="1753743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CE98ED1E-A015-145E-3DB7-279CD365CBFB}"/>
              </a:ext>
            </a:extLst>
          </p:cNvPr>
          <p:cNvSpPr/>
          <p:nvPr/>
        </p:nvSpPr>
        <p:spPr>
          <a:xfrm rot="1099844" flipH="1">
            <a:off x="5363952" y="1716890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170BED4C-F3C2-8E48-BDF5-793B04F3DE12}"/>
              </a:ext>
            </a:extLst>
          </p:cNvPr>
          <p:cNvSpPr/>
          <p:nvPr/>
        </p:nvSpPr>
        <p:spPr>
          <a:xfrm rot="1099844" flipH="1">
            <a:off x="5336494" y="1687107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DA38485-D4BD-BFD5-21FA-24F072BECF9D}"/>
              </a:ext>
            </a:extLst>
          </p:cNvPr>
          <p:cNvCxnSpPr>
            <a:cxnSpLocks/>
          </p:cNvCxnSpPr>
          <p:nvPr/>
        </p:nvCxnSpPr>
        <p:spPr>
          <a:xfrm rot="1099844" flipH="1" flipV="1">
            <a:off x="5520454" y="1514894"/>
            <a:ext cx="0" cy="24944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F6526C3-BA5C-B9A2-7356-56F340962378}"/>
              </a:ext>
            </a:extLst>
          </p:cNvPr>
          <p:cNvCxnSpPr>
            <a:cxnSpLocks/>
          </p:cNvCxnSpPr>
          <p:nvPr/>
        </p:nvCxnSpPr>
        <p:spPr>
          <a:xfrm rot="1099844" flipH="1" flipV="1">
            <a:off x="5295970" y="1912902"/>
            <a:ext cx="0" cy="8085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Arc 57">
            <a:extLst>
              <a:ext uri="{FF2B5EF4-FFF2-40B4-BE49-F238E27FC236}">
                <a16:creationId xmlns:a16="http://schemas.microsoft.com/office/drawing/2014/main" id="{B32B03B1-C8BA-F40D-B770-1119973A2524}"/>
              </a:ext>
            </a:extLst>
          </p:cNvPr>
          <p:cNvSpPr/>
          <p:nvPr/>
        </p:nvSpPr>
        <p:spPr>
          <a:xfrm rot="11899844" flipH="1" flipV="1">
            <a:off x="5033802" y="2780095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6E820BE5-D446-B247-B03C-26DFBC1AF5B9}"/>
              </a:ext>
            </a:extLst>
          </p:cNvPr>
          <p:cNvSpPr/>
          <p:nvPr/>
        </p:nvSpPr>
        <p:spPr>
          <a:xfrm rot="1099844" flipH="1" flipV="1">
            <a:off x="4994618" y="2831651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EA85FFCB-8751-777D-FFF3-30B6D654F21A}"/>
              </a:ext>
            </a:extLst>
          </p:cNvPr>
          <p:cNvSpPr/>
          <p:nvPr/>
        </p:nvSpPr>
        <p:spPr>
          <a:xfrm rot="1099844" flipH="1" flipV="1">
            <a:off x="5000244" y="2702011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ED3B791-16FB-9C3C-93C9-C411E4249820}"/>
              </a:ext>
            </a:extLst>
          </p:cNvPr>
          <p:cNvCxnSpPr>
            <a:cxnSpLocks/>
          </p:cNvCxnSpPr>
          <p:nvPr/>
        </p:nvCxnSpPr>
        <p:spPr>
          <a:xfrm rot="1099844" flipV="1">
            <a:off x="5072924" y="2880746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Arc 61">
            <a:extLst>
              <a:ext uri="{FF2B5EF4-FFF2-40B4-BE49-F238E27FC236}">
                <a16:creationId xmlns:a16="http://schemas.microsoft.com/office/drawing/2014/main" id="{CAE4C483-2EF4-6E6C-AD0C-3DB9DBE5ADC0}"/>
              </a:ext>
            </a:extLst>
          </p:cNvPr>
          <p:cNvSpPr/>
          <p:nvPr/>
        </p:nvSpPr>
        <p:spPr>
          <a:xfrm rot="11899844" flipH="1">
            <a:off x="5961095" y="2095242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0528C947-B13C-7FB3-B927-96F173218B3B}"/>
              </a:ext>
            </a:extLst>
          </p:cNvPr>
          <p:cNvSpPr/>
          <p:nvPr/>
        </p:nvSpPr>
        <p:spPr>
          <a:xfrm rot="1099844" flipH="1">
            <a:off x="5951203" y="2058389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ECEBA45E-F344-A6E9-B38A-02FE832705BA}"/>
              </a:ext>
            </a:extLst>
          </p:cNvPr>
          <p:cNvSpPr/>
          <p:nvPr/>
        </p:nvSpPr>
        <p:spPr>
          <a:xfrm rot="1099844" flipH="1">
            <a:off x="5923745" y="2028606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3C26E870-4103-0A16-BC60-6FA7C4995D85}"/>
              </a:ext>
            </a:extLst>
          </p:cNvPr>
          <p:cNvCxnSpPr>
            <a:cxnSpLocks/>
          </p:cNvCxnSpPr>
          <p:nvPr/>
        </p:nvCxnSpPr>
        <p:spPr>
          <a:xfrm rot="1099844" flipH="1" flipV="1">
            <a:off x="6107705" y="1856393"/>
            <a:ext cx="0" cy="249441"/>
          </a:xfrm>
          <a:prstGeom prst="line">
            <a:avLst/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43A71DA-8FE9-0FC6-058D-3BC356F4288B}"/>
              </a:ext>
            </a:extLst>
          </p:cNvPr>
          <p:cNvCxnSpPr>
            <a:cxnSpLocks/>
          </p:cNvCxnSpPr>
          <p:nvPr/>
        </p:nvCxnSpPr>
        <p:spPr>
          <a:xfrm rot="1099844" flipH="1" flipV="1">
            <a:off x="5883221" y="2254401"/>
            <a:ext cx="0" cy="8085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id="{1AD6C584-280D-88AB-1CFF-456A0EBB5277}"/>
              </a:ext>
            </a:extLst>
          </p:cNvPr>
          <p:cNvSpPr/>
          <p:nvPr/>
        </p:nvSpPr>
        <p:spPr>
          <a:xfrm rot="11899844" flipH="1" flipV="1">
            <a:off x="5621053" y="3121594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1BBB675-8391-3622-6847-3AE4A9E014AD}"/>
              </a:ext>
            </a:extLst>
          </p:cNvPr>
          <p:cNvSpPr/>
          <p:nvPr/>
        </p:nvSpPr>
        <p:spPr>
          <a:xfrm rot="1099844" flipH="1" flipV="1">
            <a:off x="5581869" y="3173150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10E2412F-E59F-09BE-ECF5-04EFA9725EDE}"/>
              </a:ext>
            </a:extLst>
          </p:cNvPr>
          <p:cNvSpPr/>
          <p:nvPr/>
        </p:nvSpPr>
        <p:spPr>
          <a:xfrm rot="1099844" flipH="1" flipV="1">
            <a:off x="5587495" y="3043510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89F3E93-BDAB-19EE-74DA-EBB23C3E4B4C}"/>
              </a:ext>
            </a:extLst>
          </p:cNvPr>
          <p:cNvCxnSpPr>
            <a:cxnSpLocks/>
          </p:cNvCxnSpPr>
          <p:nvPr/>
        </p:nvCxnSpPr>
        <p:spPr>
          <a:xfrm rot="1099844" flipV="1">
            <a:off x="5660175" y="3222245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Cylindre 71">
            <a:extLst>
              <a:ext uri="{FF2B5EF4-FFF2-40B4-BE49-F238E27FC236}">
                <a16:creationId xmlns:a16="http://schemas.microsoft.com/office/drawing/2014/main" id="{FA7AB54D-DE8E-BB6A-DD18-997F7368F12D}"/>
              </a:ext>
            </a:extLst>
          </p:cNvPr>
          <p:cNvSpPr/>
          <p:nvPr/>
        </p:nvSpPr>
        <p:spPr>
          <a:xfrm>
            <a:off x="3045803" y="1597467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Cylindre 72">
            <a:extLst>
              <a:ext uri="{FF2B5EF4-FFF2-40B4-BE49-F238E27FC236}">
                <a16:creationId xmlns:a16="http://schemas.microsoft.com/office/drawing/2014/main" id="{85BFB106-E4ED-5505-0336-7EC7F9D0801C}"/>
              </a:ext>
            </a:extLst>
          </p:cNvPr>
          <p:cNvSpPr/>
          <p:nvPr/>
        </p:nvSpPr>
        <p:spPr>
          <a:xfrm>
            <a:off x="3642683" y="1255990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Cylindre 74">
            <a:extLst>
              <a:ext uri="{FF2B5EF4-FFF2-40B4-BE49-F238E27FC236}">
                <a16:creationId xmlns:a16="http://schemas.microsoft.com/office/drawing/2014/main" id="{F9BEF65B-C7D2-8C29-47EA-64B03D0A9415}"/>
              </a:ext>
            </a:extLst>
          </p:cNvPr>
          <p:cNvSpPr/>
          <p:nvPr/>
        </p:nvSpPr>
        <p:spPr>
          <a:xfrm>
            <a:off x="5489875" y="1246303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B59709BC-632F-00D4-912B-5896569AEB6F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3153803" y="2029467"/>
            <a:ext cx="0" cy="311435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Cylindre 76">
            <a:extLst>
              <a:ext uri="{FF2B5EF4-FFF2-40B4-BE49-F238E27FC236}">
                <a16:creationId xmlns:a16="http://schemas.microsoft.com/office/drawing/2014/main" id="{5C2A223F-F87C-B34D-61AC-DAA0CAA8AA58}"/>
              </a:ext>
            </a:extLst>
          </p:cNvPr>
          <p:cNvSpPr/>
          <p:nvPr/>
        </p:nvSpPr>
        <p:spPr>
          <a:xfrm>
            <a:off x="6089040" y="156677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3C76D90E-C78D-0D78-2457-1B177BADEA09}"/>
              </a:ext>
            </a:extLst>
          </p:cNvPr>
          <p:cNvCxnSpPr>
            <a:cxnSpLocks/>
          </p:cNvCxnSpPr>
          <p:nvPr/>
        </p:nvCxnSpPr>
        <p:spPr>
          <a:xfrm flipV="1">
            <a:off x="5026519" y="3206146"/>
            <a:ext cx="0" cy="15512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52E83CD3-67EC-CE40-E32C-546613B32903}"/>
              </a:ext>
            </a:extLst>
          </p:cNvPr>
          <p:cNvSpPr/>
          <p:nvPr/>
        </p:nvSpPr>
        <p:spPr>
          <a:xfrm rot="10800000" flipV="1">
            <a:off x="4935613" y="3447552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7DBE543D-E704-C1F7-8A8A-40FCFC50404E}"/>
              </a:ext>
            </a:extLst>
          </p:cNvPr>
          <p:cNvSpPr/>
          <p:nvPr/>
        </p:nvSpPr>
        <p:spPr>
          <a:xfrm flipV="1">
            <a:off x="4911576" y="3501552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5CCFE251-A70F-D1B9-4287-08FF5D6E54E5}"/>
              </a:ext>
            </a:extLst>
          </p:cNvPr>
          <p:cNvSpPr/>
          <p:nvPr/>
        </p:nvSpPr>
        <p:spPr>
          <a:xfrm flipV="1">
            <a:off x="4900159" y="3369162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34AAF618-267D-B7D9-E1E0-5ADC122BF31B}"/>
              </a:ext>
            </a:extLst>
          </p:cNvPr>
          <p:cNvCxnSpPr>
            <a:cxnSpLocks/>
          </p:cNvCxnSpPr>
          <p:nvPr/>
        </p:nvCxnSpPr>
        <p:spPr>
          <a:xfrm flipH="1" flipV="1">
            <a:off x="5026518" y="3556557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CF7DC1F7-A04D-3B0D-DDC3-C131674F8CAF}"/>
              </a:ext>
            </a:extLst>
          </p:cNvPr>
          <p:cNvCxnSpPr>
            <a:cxnSpLocks/>
          </p:cNvCxnSpPr>
          <p:nvPr/>
        </p:nvCxnSpPr>
        <p:spPr>
          <a:xfrm flipV="1">
            <a:off x="4321282" y="3210865"/>
            <a:ext cx="0" cy="15512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5" name="Arc 104">
            <a:extLst>
              <a:ext uri="{FF2B5EF4-FFF2-40B4-BE49-F238E27FC236}">
                <a16:creationId xmlns:a16="http://schemas.microsoft.com/office/drawing/2014/main" id="{512A7857-16C6-19B8-0B18-2316233F0536}"/>
              </a:ext>
            </a:extLst>
          </p:cNvPr>
          <p:cNvSpPr/>
          <p:nvPr/>
        </p:nvSpPr>
        <p:spPr>
          <a:xfrm rot="10800000" flipV="1">
            <a:off x="4230376" y="3452271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9C37E470-2EEE-85D3-F118-1BD5C93A8208}"/>
              </a:ext>
            </a:extLst>
          </p:cNvPr>
          <p:cNvSpPr/>
          <p:nvPr/>
        </p:nvSpPr>
        <p:spPr>
          <a:xfrm flipV="1">
            <a:off x="4206339" y="3506271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4E8D71CD-ED1A-2E62-E47B-1C3B62215175}"/>
              </a:ext>
            </a:extLst>
          </p:cNvPr>
          <p:cNvSpPr/>
          <p:nvPr/>
        </p:nvSpPr>
        <p:spPr>
          <a:xfrm flipV="1">
            <a:off x="4194922" y="3373881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7B3FBF26-1C66-B766-5227-9A417A9FA275}"/>
              </a:ext>
            </a:extLst>
          </p:cNvPr>
          <p:cNvCxnSpPr>
            <a:cxnSpLocks/>
          </p:cNvCxnSpPr>
          <p:nvPr/>
        </p:nvCxnSpPr>
        <p:spPr>
          <a:xfrm flipH="1" flipV="1">
            <a:off x="4321281" y="3561276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92ED4E3C-1618-E075-C4A8-C43B238E15D3}"/>
              </a:ext>
            </a:extLst>
          </p:cNvPr>
          <p:cNvCxnSpPr>
            <a:cxnSpLocks/>
          </p:cNvCxnSpPr>
          <p:nvPr/>
        </p:nvCxnSpPr>
        <p:spPr>
          <a:xfrm flipV="1">
            <a:off x="6190403" y="1995277"/>
            <a:ext cx="0" cy="311947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3F50B5FD-E4D7-32FA-53F5-0B995C87498B}"/>
              </a:ext>
            </a:extLst>
          </p:cNvPr>
          <p:cNvCxnSpPr>
            <a:cxnSpLocks/>
          </p:cNvCxnSpPr>
          <p:nvPr/>
        </p:nvCxnSpPr>
        <p:spPr>
          <a:xfrm flipV="1">
            <a:off x="5031243" y="4897967"/>
            <a:ext cx="0" cy="8929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61E0AC97-A475-5E90-D904-224AFBC31FC7}"/>
              </a:ext>
            </a:extLst>
          </p:cNvPr>
          <p:cNvCxnSpPr>
            <a:cxnSpLocks/>
          </p:cNvCxnSpPr>
          <p:nvPr/>
        </p:nvCxnSpPr>
        <p:spPr>
          <a:xfrm flipV="1">
            <a:off x="4312013" y="4897967"/>
            <a:ext cx="0" cy="8929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55EFB5B8-EC3E-BF62-E655-27675DCDF46B}"/>
              </a:ext>
            </a:extLst>
          </p:cNvPr>
          <p:cNvCxnSpPr>
            <a:cxnSpLocks/>
          </p:cNvCxnSpPr>
          <p:nvPr/>
        </p:nvCxnSpPr>
        <p:spPr>
          <a:xfrm flipV="1">
            <a:off x="3165839" y="826860"/>
            <a:ext cx="0" cy="82047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5825EF89-6E59-AB68-04CC-884355A094E9}"/>
              </a:ext>
            </a:extLst>
          </p:cNvPr>
          <p:cNvCxnSpPr>
            <a:cxnSpLocks/>
          </p:cNvCxnSpPr>
          <p:nvPr/>
        </p:nvCxnSpPr>
        <p:spPr>
          <a:xfrm flipV="1">
            <a:off x="3746331" y="487853"/>
            <a:ext cx="0" cy="82047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2BB13C17-5316-819E-39A4-4B0C287A572E}"/>
              </a:ext>
            </a:extLst>
          </p:cNvPr>
          <p:cNvCxnSpPr>
            <a:cxnSpLocks/>
          </p:cNvCxnSpPr>
          <p:nvPr/>
        </p:nvCxnSpPr>
        <p:spPr>
          <a:xfrm flipV="1">
            <a:off x="5594090" y="487853"/>
            <a:ext cx="0" cy="82047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EAE8477C-5967-2DA7-F38C-F875B4D5B765}"/>
              </a:ext>
            </a:extLst>
          </p:cNvPr>
          <p:cNvCxnSpPr>
            <a:cxnSpLocks/>
          </p:cNvCxnSpPr>
          <p:nvPr/>
        </p:nvCxnSpPr>
        <p:spPr>
          <a:xfrm flipV="1">
            <a:off x="6188748" y="803900"/>
            <a:ext cx="0" cy="82047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9" name="Forme libre : forme 158">
            <a:extLst>
              <a:ext uri="{FF2B5EF4-FFF2-40B4-BE49-F238E27FC236}">
                <a16:creationId xmlns:a16="http://schemas.microsoft.com/office/drawing/2014/main" id="{53AA887D-BB24-FA34-FA2C-5CBB5DF4A916}"/>
              </a:ext>
            </a:extLst>
          </p:cNvPr>
          <p:cNvSpPr/>
          <p:nvPr/>
        </p:nvSpPr>
        <p:spPr>
          <a:xfrm>
            <a:off x="3160759" y="4762380"/>
            <a:ext cx="3013177" cy="1012825"/>
          </a:xfrm>
          <a:custGeom>
            <a:avLst/>
            <a:gdLst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46075 h 1012825"/>
              <a:gd name="connsiteX6" fmla="*/ 603250 w 3038475"/>
              <a:gd name="connsiteY6" fmla="*/ 0 h 1012825"/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56235 h 1012825"/>
              <a:gd name="connsiteX6" fmla="*/ 603250 w 3038475"/>
              <a:gd name="connsiteY6" fmla="*/ 0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8475" h="1012825">
                <a:moveTo>
                  <a:pt x="603250" y="0"/>
                </a:moveTo>
                <a:lnTo>
                  <a:pt x="2451100" y="0"/>
                </a:lnTo>
                <a:lnTo>
                  <a:pt x="3038475" y="349250"/>
                </a:lnTo>
                <a:lnTo>
                  <a:pt x="1879600" y="1012825"/>
                </a:lnTo>
                <a:lnTo>
                  <a:pt x="1165225" y="1012825"/>
                </a:lnTo>
                <a:lnTo>
                  <a:pt x="0" y="356235"/>
                </a:lnTo>
                <a:lnTo>
                  <a:pt x="603250" y="0"/>
                </a:lnTo>
                <a:close/>
              </a:path>
            </a:pathLst>
          </a:cu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Forme libre : forme 159">
            <a:extLst>
              <a:ext uri="{FF2B5EF4-FFF2-40B4-BE49-F238E27FC236}">
                <a16:creationId xmlns:a16="http://schemas.microsoft.com/office/drawing/2014/main" id="{D7BB53FD-3EC9-1E38-1C1C-D4D7095917A7}"/>
              </a:ext>
            </a:extLst>
          </p:cNvPr>
          <p:cNvSpPr/>
          <p:nvPr/>
        </p:nvSpPr>
        <p:spPr>
          <a:xfrm>
            <a:off x="3174235" y="483325"/>
            <a:ext cx="3013177" cy="1012825"/>
          </a:xfrm>
          <a:custGeom>
            <a:avLst/>
            <a:gdLst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46075 h 1012825"/>
              <a:gd name="connsiteX6" fmla="*/ 603250 w 3038475"/>
              <a:gd name="connsiteY6" fmla="*/ 0 h 1012825"/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56235 h 1012825"/>
              <a:gd name="connsiteX6" fmla="*/ 603250 w 3038475"/>
              <a:gd name="connsiteY6" fmla="*/ 0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8475" h="1012825">
                <a:moveTo>
                  <a:pt x="603250" y="0"/>
                </a:moveTo>
                <a:lnTo>
                  <a:pt x="2451100" y="0"/>
                </a:lnTo>
                <a:lnTo>
                  <a:pt x="3038475" y="349250"/>
                </a:lnTo>
                <a:lnTo>
                  <a:pt x="1879600" y="1012825"/>
                </a:lnTo>
                <a:lnTo>
                  <a:pt x="1165225" y="1012825"/>
                </a:lnTo>
                <a:lnTo>
                  <a:pt x="0" y="356235"/>
                </a:lnTo>
                <a:lnTo>
                  <a:pt x="603250" y="0"/>
                </a:lnTo>
                <a:close/>
              </a:path>
            </a:pathLst>
          </a:cu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44A81C01-24E8-8DED-D3FF-FD51F5DBBA0C}"/>
              </a:ext>
            </a:extLst>
          </p:cNvPr>
          <p:cNvSpPr/>
          <p:nvPr/>
        </p:nvSpPr>
        <p:spPr>
          <a:xfrm>
            <a:off x="3798299" y="4865941"/>
            <a:ext cx="1771032" cy="668586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421320E4-37AE-CE21-B5A8-2401A576F77C}"/>
              </a:ext>
            </a:extLst>
          </p:cNvPr>
          <p:cNvSpPr/>
          <p:nvPr/>
        </p:nvSpPr>
        <p:spPr>
          <a:xfrm>
            <a:off x="3772186" y="572963"/>
            <a:ext cx="1771032" cy="668586"/>
          </a:xfrm>
          <a:prstGeom prst="ellipse">
            <a:avLst/>
          </a:prstGeom>
          <a:noFill/>
          <a:ln w="127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08933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BD3B681C-CE31-094B-3DE6-D13F2B5BF004}"/>
              </a:ext>
            </a:extLst>
          </p:cNvPr>
          <p:cNvCxnSpPr>
            <a:cxnSpLocks/>
            <a:stCxn id="45" idx="6"/>
          </p:cNvCxnSpPr>
          <p:nvPr/>
        </p:nvCxnSpPr>
        <p:spPr>
          <a:xfrm flipH="1" flipV="1">
            <a:off x="2393265" y="1376682"/>
            <a:ext cx="1294019" cy="367650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974ED272-0116-EC4D-8278-54DD4C53B3CD}"/>
                  </a:ext>
                </a:extLst>
              </p:cNvPr>
              <p:cNvSpPr txBox="1"/>
              <p:nvPr/>
            </p:nvSpPr>
            <p:spPr>
              <a:xfrm>
                <a:off x="3324608" y="1723778"/>
                <a:ext cx="3117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50" name="ZoneTexte 49">
                <a:extLst>
                  <a:ext uri="{FF2B5EF4-FFF2-40B4-BE49-F238E27FC236}">
                    <a16:creationId xmlns:a16="http://schemas.microsoft.com/office/drawing/2014/main" id="{974ED272-0116-EC4D-8278-54DD4C53B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4608" y="1723778"/>
                <a:ext cx="311752" cy="276999"/>
              </a:xfrm>
              <a:prstGeom prst="rect">
                <a:avLst/>
              </a:prstGeom>
              <a:blipFill>
                <a:blip r:embed="rId2"/>
                <a:stretch>
                  <a:fillRect l="-17308" r="-1923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Connecteur droit 60">
            <a:extLst>
              <a:ext uri="{FF2B5EF4-FFF2-40B4-BE49-F238E27FC236}">
                <a16:creationId xmlns:a16="http://schemas.microsoft.com/office/drawing/2014/main" id="{2BD35F94-52A7-DECB-905F-AD250ACFD3DC}"/>
              </a:ext>
            </a:extLst>
          </p:cNvPr>
          <p:cNvCxnSpPr>
            <a:cxnSpLocks/>
          </p:cNvCxnSpPr>
          <p:nvPr/>
        </p:nvCxnSpPr>
        <p:spPr>
          <a:xfrm flipH="1" flipV="1">
            <a:off x="3425725" y="1670661"/>
            <a:ext cx="248831" cy="82474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3" name="Ellipse 162">
            <a:extLst>
              <a:ext uri="{FF2B5EF4-FFF2-40B4-BE49-F238E27FC236}">
                <a16:creationId xmlns:a16="http://schemas.microsoft.com/office/drawing/2014/main" id="{59F8A3FE-FB97-3C0D-33C8-88CEA71936FA}"/>
              </a:ext>
            </a:extLst>
          </p:cNvPr>
          <p:cNvSpPr/>
          <p:nvPr/>
        </p:nvSpPr>
        <p:spPr>
          <a:xfrm>
            <a:off x="4084134" y="3193351"/>
            <a:ext cx="1139184" cy="430056"/>
          </a:xfrm>
          <a:prstGeom prst="ellipse">
            <a:avLst/>
          </a:prstGeom>
          <a:noFill/>
          <a:ln w="127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EE2302E5-05B3-8B84-EB83-E7549A458186}"/>
              </a:ext>
            </a:extLst>
          </p:cNvPr>
          <p:cNvCxnSpPr>
            <a:cxnSpLocks/>
            <a:endCxn id="75" idx="3"/>
          </p:cNvCxnSpPr>
          <p:nvPr/>
        </p:nvCxnSpPr>
        <p:spPr>
          <a:xfrm flipV="1">
            <a:off x="5597875" y="1678303"/>
            <a:ext cx="0" cy="3098863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0" name="Connecteur droit 119">
            <a:extLst>
              <a:ext uri="{FF2B5EF4-FFF2-40B4-BE49-F238E27FC236}">
                <a16:creationId xmlns:a16="http://schemas.microsoft.com/office/drawing/2014/main" id="{B4CCE870-36DA-6320-8021-5CF2BE805FE2}"/>
              </a:ext>
            </a:extLst>
          </p:cNvPr>
          <p:cNvCxnSpPr>
            <a:cxnSpLocks/>
          </p:cNvCxnSpPr>
          <p:nvPr/>
        </p:nvCxnSpPr>
        <p:spPr>
          <a:xfrm flipV="1">
            <a:off x="3748549" y="1689841"/>
            <a:ext cx="0" cy="3075933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Arc 1">
            <a:extLst>
              <a:ext uri="{FF2B5EF4-FFF2-40B4-BE49-F238E27FC236}">
                <a16:creationId xmlns:a16="http://schemas.microsoft.com/office/drawing/2014/main" id="{C0CAE14D-5267-730E-405C-3B964C0A949F}"/>
              </a:ext>
            </a:extLst>
          </p:cNvPr>
          <p:cNvSpPr/>
          <p:nvPr/>
        </p:nvSpPr>
        <p:spPr>
          <a:xfrm rot="9700156">
            <a:off x="3787057" y="1744417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3" name="Ellipse 2">
            <a:extLst>
              <a:ext uri="{FF2B5EF4-FFF2-40B4-BE49-F238E27FC236}">
                <a16:creationId xmlns:a16="http://schemas.microsoft.com/office/drawing/2014/main" id="{70C7ECA3-DAB8-991A-B8ED-0AF212002FD0}"/>
              </a:ext>
            </a:extLst>
          </p:cNvPr>
          <p:cNvSpPr/>
          <p:nvPr/>
        </p:nvSpPr>
        <p:spPr>
          <a:xfrm rot="20500156">
            <a:off x="3748361" y="1707564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37DA8112-F97B-7BF7-5772-56F538124C99}"/>
              </a:ext>
            </a:extLst>
          </p:cNvPr>
          <p:cNvSpPr/>
          <p:nvPr/>
        </p:nvSpPr>
        <p:spPr>
          <a:xfrm rot="20500156">
            <a:off x="3753499" y="1677781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5" name="Connecteur droit 4">
            <a:extLst>
              <a:ext uri="{FF2B5EF4-FFF2-40B4-BE49-F238E27FC236}">
                <a16:creationId xmlns:a16="http://schemas.microsoft.com/office/drawing/2014/main" id="{3DDFAD5B-C610-A862-DF69-9211790CE980}"/>
              </a:ext>
            </a:extLst>
          </p:cNvPr>
          <p:cNvCxnSpPr>
            <a:cxnSpLocks/>
          </p:cNvCxnSpPr>
          <p:nvPr/>
        </p:nvCxnSpPr>
        <p:spPr>
          <a:xfrm rot="20500156" flipV="1">
            <a:off x="3822259" y="1505568"/>
            <a:ext cx="0" cy="249441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846CE034-AADA-A933-5148-3761767D19A8}"/>
              </a:ext>
            </a:extLst>
          </p:cNvPr>
          <p:cNvCxnSpPr>
            <a:cxnSpLocks/>
          </p:cNvCxnSpPr>
          <p:nvPr/>
        </p:nvCxnSpPr>
        <p:spPr>
          <a:xfrm rot="20500156" flipV="1">
            <a:off x="4046743" y="1903576"/>
            <a:ext cx="0" cy="8085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Arc 7">
            <a:extLst>
              <a:ext uri="{FF2B5EF4-FFF2-40B4-BE49-F238E27FC236}">
                <a16:creationId xmlns:a16="http://schemas.microsoft.com/office/drawing/2014/main" id="{22607B7C-46C6-FB66-7577-6EC5FB5A59DC}"/>
              </a:ext>
            </a:extLst>
          </p:cNvPr>
          <p:cNvSpPr/>
          <p:nvPr/>
        </p:nvSpPr>
        <p:spPr>
          <a:xfrm rot="9700156" flipV="1">
            <a:off x="4127099" y="2770769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3B3AAD2E-10B2-6F7A-3B9D-DEA90B6290DB}"/>
              </a:ext>
            </a:extLst>
          </p:cNvPr>
          <p:cNvSpPr/>
          <p:nvPr/>
        </p:nvSpPr>
        <p:spPr>
          <a:xfrm rot="20500156" flipV="1">
            <a:off x="4117695" y="2822325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76774164-5F6F-B2AC-7C94-D2BE721A7447}"/>
              </a:ext>
            </a:extLst>
          </p:cNvPr>
          <p:cNvSpPr/>
          <p:nvPr/>
        </p:nvSpPr>
        <p:spPr>
          <a:xfrm rot="20500156" flipV="1">
            <a:off x="4089749" y="2692685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C445BAF2-709A-9B34-5DE6-B110B84C1DF4}"/>
              </a:ext>
            </a:extLst>
          </p:cNvPr>
          <p:cNvCxnSpPr>
            <a:cxnSpLocks/>
          </p:cNvCxnSpPr>
          <p:nvPr/>
        </p:nvCxnSpPr>
        <p:spPr>
          <a:xfrm rot="20500156" flipH="1" flipV="1">
            <a:off x="4269788" y="2871420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9" name="Forme libre : forme 28">
            <a:extLst>
              <a:ext uri="{FF2B5EF4-FFF2-40B4-BE49-F238E27FC236}">
                <a16:creationId xmlns:a16="http://schemas.microsoft.com/office/drawing/2014/main" id="{62C070FA-D37E-151F-0609-24D1CE05AD78}"/>
              </a:ext>
            </a:extLst>
          </p:cNvPr>
          <p:cNvSpPr/>
          <p:nvPr/>
        </p:nvSpPr>
        <p:spPr>
          <a:xfrm>
            <a:off x="3724276" y="3078980"/>
            <a:ext cx="1895474" cy="692150"/>
          </a:xfrm>
          <a:custGeom>
            <a:avLst/>
            <a:gdLst>
              <a:gd name="connsiteX0" fmla="*/ 584200 w 1898650"/>
              <a:gd name="connsiteY0" fmla="*/ 3175 h 692150"/>
              <a:gd name="connsiteX1" fmla="*/ 0 w 1898650"/>
              <a:gd name="connsiteY1" fmla="*/ 349250 h 692150"/>
              <a:gd name="connsiteX2" fmla="*/ 587375 w 1898650"/>
              <a:gd name="connsiteY2" fmla="*/ 692150 h 692150"/>
              <a:gd name="connsiteX3" fmla="*/ 1304925 w 1898650"/>
              <a:gd name="connsiteY3" fmla="*/ 688975 h 692150"/>
              <a:gd name="connsiteX4" fmla="*/ 1898650 w 1898650"/>
              <a:gd name="connsiteY4" fmla="*/ 342900 h 692150"/>
              <a:gd name="connsiteX5" fmla="*/ 1301750 w 1898650"/>
              <a:gd name="connsiteY5" fmla="*/ 0 h 692150"/>
              <a:gd name="connsiteX6" fmla="*/ 584200 w 1898650"/>
              <a:gd name="connsiteY6" fmla="*/ 3175 h 692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98650" h="692150">
                <a:moveTo>
                  <a:pt x="584200" y="3175"/>
                </a:moveTo>
                <a:lnTo>
                  <a:pt x="0" y="349250"/>
                </a:lnTo>
                <a:lnTo>
                  <a:pt x="587375" y="692150"/>
                </a:lnTo>
                <a:lnTo>
                  <a:pt x="1304925" y="688975"/>
                </a:lnTo>
                <a:lnTo>
                  <a:pt x="1898650" y="342900"/>
                </a:lnTo>
                <a:lnTo>
                  <a:pt x="1301750" y="0"/>
                </a:lnTo>
                <a:lnTo>
                  <a:pt x="584200" y="3175"/>
                </a:lnTo>
                <a:close/>
              </a:path>
            </a:pathLst>
          </a:cu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7649E33B-4F7C-F8B1-C45A-FE557AB4EBE3}"/>
              </a:ext>
            </a:extLst>
          </p:cNvPr>
          <p:cNvCxnSpPr>
            <a:cxnSpLocks/>
          </p:cNvCxnSpPr>
          <p:nvPr/>
        </p:nvCxnSpPr>
        <p:spPr>
          <a:xfrm flipV="1">
            <a:off x="3254879" y="1528453"/>
            <a:ext cx="474741" cy="286831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B8B247C1-5E52-51BD-D6A2-93E46DD8ED67}"/>
              </a:ext>
            </a:extLst>
          </p:cNvPr>
          <p:cNvCxnSpPr>
            <a:cxnSpLocks/>
            <a:stCxn id="77" idx="2"/>
          </p:cNvCxnSpPr>
          <p:nvPr/>
        </p:nvCxnSpPr>
        <p:spPr>
          <a:xfrm flipH="1" flipV="1">
            <a:off x="5631189" y="1511896"/>
            <a:ext cx="457851" cy="270876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Arc 39">
            <a:extLst>
              <a:ext uri="{FF2B5EF4-FFF2-40B4-BE49-F238E27FC236}">
                <a16:creationId xmlns:a16="http://schemas.microsoft.com/office/drawing/2014/main" id="{FB5F9C46-EE2E-BB24-BCEB-74AE4551ADF1}"/>
              </a:ext>
            </a:extLst>
          </p:cNvPr>
          <p:cNvSpPr/>
          <p:nvPr/>
        </p:nvSpPr>
        <p:spPr>
          <a:xfrm rot="9700156">
            <a:off x="3202348" y="2098737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0C24D906-C12D-6300-E0C7-5908D2B28719}"/>
              </a:ext>
            </a:extLst>
          </p:cNvPr>
          <p:cNvSpPr/>
          <p:nvPr/>
        </p:nvSpPr>
        <p:spPr>
          <a:xfrm rot="20500156">
            <a:off x="3163652" y="2061884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Arc 41">
            <a:extLst>
              <a:ext uri="{FF2B5EF4-FFF2-40B4-BE49-F238E27FC236}">
                <a16:creationId xmlns:a16="http://schemas.microsoft.com/office/drawing/2014/main" id="{56A40D8A-49C3-8BC1-47D0-B6C4F178B6F1}"/>
              </a:ext>
            </a:extLst>
          </p:cNvPr>
          <p:cNvSpPr/>
          <p:nvPr/>
        </p:nvSpPr>
        <p:spPr>
          <a:xfrm rot="20500156">
            <a:off x="3168790" y="2032101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43" name="Connecteur droit 42">
            <a:extLst>
              <a:ext uri="{FF2B5EF4-FFF2-40B4-BE49-F238E27FC236}">
                <a16:creationId xmlns:a16="http://schemas.microsoft.com/office/drawing/2014/main" id="{B118C6D9-29B4-D892-E2F4-A86D3CEDA0ED}"/>
              </a:ext>
            </a:extLst>
          </p:cNvPr>
          <p:cNvCxnSpPr>
            <a:cxnSpLocks/>
          </p:cNvCxnSpPr>
          <p:nvPr/>
        </p:nvCxnSpPr>
        <p:spPr>
          <a:xfrm rot="20500156" flipV="1">
            <a:off x="3237550" y="1859888"/>
            <a:ext cx="0" cy="249441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4" name="Connecteur droit 43">
            <a:extLst>
              <a:ext uri="{FF2B5EF4-FFF2-40B4-BE49-F238E27FC236}">
                <a16:creationId xmlns:a16="http://schemas.microsoft.com/office/drawing/2014/main" id="{2E5C5052-7803-40FA-2C5F-CCCB070B0625}"/>
              </a:ext>
            </a:extLst>
          </p:cNvPr>
          <p:cNvCxnSpPr>
            <a:cxnSpLocks/>
          </p:cNvCxnSpPr>
          <p:nvPr/>
        </p:nvCxnSpPr>
        <p:spPr>
          <a:xfrm rot="20500156" flipV="1">
            <a:off x="3462034" y="2257896"/>
            <a:ext cx="0" cy="8085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Arc 46">
            <a:extLst>
              <a:ext uri="{FF2B5EF4-FFF2-40B4-BE49-F238E27FC236}">
                <a16:creationId xmlns:a16="http://schemas.microsoft.com/office/drawing/2014/main" id="{0CD74E16-5932-CB84-2C8E-E1556D5492AA}"/>
              </a:ext>
            </a:extLst>
          </p:cNvPr>
          <p:cNvSpPr/>
          <p:nvPr/>
        </p:nvSpPr>
        <p:spPr>
          <a:xfrm rot="9700156" flipV="1">
            <a:off x="3542390" y="3125089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39A96B3E-229A-C17F-366A-BEF41FC4D980}"/>
              </a:ext>
            </a:extLst>
          </p:cNvPr>
          <p:cNvSpPr/>
          <p:nvPr/>
        </p:nvSpPr>
        <p:spPr>
          <a:xfrm rot="20500156" flipV="1">
            <a:off x="3532986" y="3176645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Arc 48">
            <a:extLst>
              <a:ext uri="{FF2B5EF4-FFF2-40B4-BE49-F238E27FC236}">
                <a16:creationId xmlns:a16="http://schemas.microsoft.com/office/drawing/2014/main" id="{4A7DBFA0-9D57-352A-C981-A410DE92AD51}"/>
              </a:ext>
            </a:extLst>
          </p:cNvPr>
          <p:cNvSpPr/>
          <p:nvPr/>
        </p:nvSpPr>
        <p:spPr>
          <a:xfrm rot="20500156" flipV="1">
            <a:off x="3505040" y="3047005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2FE6CCBE-C3DB-0390-0FE6-1223711097BA}"/>
              </a:ext>
            </a:extLst>
          </p:cNvPr>
          <p:cNvCxnSpPr>
            <a:cxnSpLocks/>
          </p:cNvCxnSpPr>
          <p:nvPr/>
        </p:nvCxnSpPr>
        <p:spPr>
          <a:xfrm rot="20500156" flipH="1" flipV="1">
            <a:off x="3685079" y="3225740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Arc 50">
            <a:extLst>
              <a:ext uri="{FF2B5EF4-FFF2-40B4-BE49-F238E27FC236}">
                <a16:creationId xmlns:a16="http://schemas.microsoft.com/office/drawing/2014/main" id="{6811DAE1-957F-93DD-2E31-61557D2DA31A}"/>
              </a:ext>
            </a:extLst>
          </p:cNvPr>
          <p:cNvSpPr/>
          <p:nvPr/>
        </p:nvSpPr>
        <p:spPr>
          <a:xfrm rot="11899844" flipH="1">
            <a:off x="5373844" y="1753743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52" name="Ellipse 51">
            <a:extLst>
              <a:ext uri="{FF2B5EF4-FFF2-40B4-BE49-F238E27FC236}">
                <a16:creationId xmlns:a16="http://schemas.microsoft.com/office/drawing/2014/main" id="{CE98ED1E-A015-145E-3DB7-279CD365CBFB}"/>
              </a:ext>
            </a:extLst>
          </p:cNvPr>
          <p:cNvSpPr/>
          <p:nvPr/>
        </p:nvSpPr>
        <p:spPr>
          <a:xfrm rot="1099844" flipH="1">
            <a:off x="5363952" y="1716890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Arc 52">
            <a:extLst>
              <a:ext uri="{FF2B5EF4-FFF2-40B4-BE49-F238E27FC236}">
                <a16:creationId xmlns:a16="http://schemas.microsoft.com/office/drawing/2014/main" id="{170BED4C-F3C2-8E48-BDF5-793B04F3DE12}"/>
              </a:ext>
            </a:extLst>
          </p:cNvPr>
          <p:cNvSpPr/>
          <p:nvPr/>
        </p:nvSpPr>
        <p:spPr>
          <a:xfrm rot="1099844" flipH="1">
            <a:off x="5336494" y="1687107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54" name="Connecteur droit 53">
            <a:extLst>
              <a:ext uri="{FF2B5EF4-FFF2-40B4-BE49-F238E27FC236}">
                <a16:creationId xmlns:a16="http://schemas.microsoft.com/office/drawing/2014/main" id="{8DA38485-D4BD-BFD5-21FA-24F072BECF9D}"/>
              </a:ext>
            </a:extLst>
          </p:cNvPr>
          <p:cNvCxnSpPr>
            <a:cxnSpLocks/>
          </p:cNvCxnSpPr>
          <p:nvPr/>
        </p:nvCxnSpPr>
        <p:spPr>
          <a:xfrm rot="1099844" flipH="1" flipV="1">
            <a:off x="5520454" y="1514894"/>
            <a:ext cx="0" cy="249441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0F6526C3-BA5C-B9A2-7356-56F340962378}"/>
              </a:ext>
            </a:extLst>
          </p:cNvPr>
          <p:cNvCxnSpPr>
            <a:cxnSpLocks/>
          </p:cNvCxnSpPr>
          <p:nvPr/>
        </p:nvCxnSpPr>
        <p:spPr>
          <a:xfrm rot="1099844" flipH="1" flipV="1">
            <a:off x="5295970" y="1912902"/>
            <a:ext cx="0" cy="8085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Arc 57">
            <a:extLst>
              <a:ext uri="{FF2B5EF4-FFF2-40B4-BE49-F238E27FC236}">
                <a16:creationId xmlns:a16="http://schemas.microsoft.com/office/drawing/2014/main" id="{B32B03B1-C8BA-F40D-B770-1119973A2524}"/>
              </a:ext>
            </a:extLst>
          </p:cNvPr>
          <p:cNvSpPr/>
          <p:nvPr/>
        </p:nvSpPr>
        <p:spPr>
          <a:xfrm rot="11899844" flipH="1" flipV="1">
            <a:off x="5033802" y="2780095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6E820BE5-D446-B247-B03C-26DFBC1AF5B9}"/>
              </a:ext>
            </a:extLst>
          </p:cNvPr>
          <p:cNvSpPr/>
          <p:nvPr/>
        </p:nvSpPr>
        <p:spPr>
          <a:xfrm rot="1099844" flipH="1" flipV="1">
            <a:off x="4994618" y="2831651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Arc 59">
            <a:extLst>
              <a:ext uri="{FF2B5EF4-FFF2-40B4-BE49-F238E27FC236}">
                <a16:creationId xmlns:a16="http://schemas.microsoft.com/office/drawing/2014/main" id="{EA85FFCB-8751-777D-FFF3-30B6D654F21A}"/>
              </a:ext>
            </a:extLst>
          </p:cNvPr>
          <p:cNvSpPr/>
          <p:nvPr/>
        </p:nvSpPr>
        <p:spPr>
          <a:xfrm rot="1099844" flipH="1" flipV="1">
            <a:off x="5000244" y="2702011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ED3B791-16FB-9C3C-93C9-C411E4249820}"/>
              </a:ext>
            </a:extLst>
          </p:cNvPr>
          <p:cNvCxnSpPr>
            <a:cxnSpLocks/>
          </p:cNvCxnSpPr>
          <p:nvPr/>
        </p:nvCxnSpPr>
        <p:spPr>
          <a:xfrm rot="1099844" flipV="1">
            <a:off x="5072924" y="2880746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Arc 61">
            <a:extLst>
              <a:ext uri="{FF2B5EF4-FFF2-40B4-BE49-F238E27FC236}">
                <a16:creationId xmlns:a16="http://schemas.microsoft.com/office/drawing/2014/main" id="{CAE4C483-2EF4-6E6C-AD0C-3DB9DBE5ADC0}"/>
              </a:ext>
            </a:extLst>
          </p:cNvPr>
          <p:cNvSpPr/>
          <p:nvPr/>
        </p:nvSpPr>
        <p:spPr>
          <a:xfrm rot="11899844" flipH="1">
            <a:off x="5961095" y="2095242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63" name="Ellipse 62">
            <a:extLst>
              <a:ext uri="{FF2B5EF4-FFF2-40B4-BE49-F238E27FC236}">
                <a16:creationId xmlns:a16="http://schemas.microsoft.com/office/drawing/2014/main" id="{0528C947-B13C-7FB3-B927-96F173218B3B}"/>
              </a:ext>
            </a:extLst>
          </p:cNvPr>
          <p:cNvSpPr/>
          <p:nvPr/>
        </p:nvSpPr>
        <p:spPr>
          <a:xfrm rot="1099844" flipH="1">
            <a:off x="5951203" y="2058389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Arc 63">
            <a:extLst>
              <a:ext uri="{FF2B5EF4-FFF2-40B4-BE49-F238E27FC236}">
                <a16:creationId xmlns:a16="http://schemas.microsoft.com/office/drawing/2014/main" id="{ECEBA45E-F344-A6E9-B38A-02FE832705BA}"/>
              </a:ext>
            </a:extLst>
          </p:cNvPr>
          <p:cNvSpPr/>
          <p:nvPr/>
        </p:nvSpPr>
        <p:spPr>
          <a:xfrm rot="1099844" flipH="1">
            <a:off x="5923745" y="2028606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65" name="Connecteur droit 64">
            <a:extLst>
              <a:ext uri="{FF2B5EF4-FFF2-40B4-BE49-F238E27FC236}">
                <a16:creationId xmlns:a16="http://schemas.microsoft.com/office/drawing/2014/main" id="{3C26E870-4103-0A16-BC60-6FA7C4995D85}"/>
              </a:ext>
            </a:extLst>
          </p:cNvPr>
          <p:cNvCxnSpPr>
            <a:cxnSpLocks/>
          </p:cNvCxnSpPr>
          <p:nvPr/>
        </p:nvCxnSpPr>
        <p:spPr>
          <a:xfrm rot="1099844" flipH="1" flipV="1">
            <a:off x="6107705" y="1856393"/>
            <a:ext cx="0" cy="249441"/>
          </a:xfrm>
          <a:prstGeom prst="line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6" name="Connecteur droit 65">
            <a:extLst>
              <a:ext uri="{FF2B5EF4-FFF2-40B4-BE49-F238E27FC236}">
                <a16:creationId xmlns:a16="http://schemas.microsoft.com/office/drawing/2014/main" id="{643A71DA-8FE9-0FC6-058D-3BC356F4288B}"/>
              </a:ext>
            </a:extLst>
          </p:cNvPr>
          <p:cNvCxnSpPr>
            <a:cxnSpLocks/>
          </p:cNvCxnSpPr>
          <p:nvPr/>
        </p:nvCxnSpPr>
        <p:spPr>
          <a:xfrm rot="1099844" flipH="1" flipV="1">
            <a:off x="5883221" y="2254401"/>
            <a:ext cx="0" cy="80854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9" name="Arc 68">
            <a:extLst>
              <a:ext uri="{FF2B5EF4-FFF2-40B4-BE49-F238E27FC236}">
                <a16:creationId xmlns:a16="http://schemas.microsoft.com/office/drawing/2014/main" id="{1AD6C584-280D-88AB-1CFF-456A0EBB5277}"/>
              </a:ext>
            </a:extLst>
          </p:cNvPr>
          <p:cNvSpPr/>
          <p:nvPr/>
        </p:nvSpPr>
        <p:spPr>
          <a:xfrm rot="11899844" flipH="1" flipV="1">
            <a:off x="5621053" y="3121594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11BBB675-8391-3622-6847-3AE4A9E014AD}"/>
              </a:ext>
            </a:extLst>
          </p:cNvPr>
          <p:cNvSpPr/>
          <p:nvPr/>
        </p:nvSpPr>
        <p:spPr>
          <a:xfrm rot="1099844" flipH="1" flipV="1">
            <a:off x="5581869" y="3173150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Arc 70">
            <a:extLst>
              <a:ext uri="{FF2B5EF4-FFF2-40B4-BE49-F238E27FC236}">
                <a16:creationId xmlns:a16="http://schemas.microsoft.com/office/drawing/2014/main" id="{10E2412F-E59F-09BE-ECF5-04EFA9725EDE}"/>
              </a:ext>
            </a:extLst>
          </p:cNvPr>
          <p:cNvSpPr/>
          <p:nvPr/>
        </p:nvSpPr>
        <p:spPr>
          <a:xfrm rot="1099844" flipH="1" flipV="1">
            <a:off x="5587495" y="3043510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68" name="Connecteur droit 67">
            <a:extLst>
              <a:ext uri="{FF2B5EF4-FFF2-40B4-BE49-F238E27FC236}">
                <a16:creationId xmlns:a16="http://schemas.microsoft.com/office/drawing/2014/main" id="{289F3E93-BDAB-19EE-74DA-EBB23C3E4B4C}"/>
              </a:ext>
            </a:extLst>
          </p:cNvPr>
          <p:cNvCxnSpPr>
            <a:cxnSpLocks/>
          </p:cNvCxnSpPr>
          <p:nvPr/>
        </p:nvCxnSpPr>
        <p:spPr>
          <a:xfrm rot="1099844" flipV="1">
            <a:off x="5660175" y="3222245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2" name="Cylindre 71">
            <a:extLst>
              <a:ext uri="{FF2B5EF4-FFF2-40B4-BE49-F238E27FC236}">
                <a16:creationId xmlns:a16="http://schemas.microsoft.com/office/drawing/2014/main" id="{FA7AB54D-DE8E-BB6A-DD18-997F7368F12D}"/>
              </a:ext>
            </a:extLst>
          </p:cNvPr>
          <p:cNvSpPr/>
          <p:nvPr/>
        </p:nvSpPr>
        <p:spPr>
          <a:xfrm>
            <a:off x="3045803" y="1597467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Cylindre 72">
            <a:extLst>
              <a:ext uri="{FF2B5EF4-FFF2-40B4-BE49-F238E27FC236}">
                <a16:creationId xmlns:a16="http://schemas.microsoft.com/office/drawing/2014/main" id="{85BFB106-E4ED-5505-0336-7EC7F9D0801C}"/>
              </a:ext>
            </a:extLst>
          </p:cNvPr>
          <p:cNvSpPr/>
          <p:nvPr/>
        </p:nvSpPr>
        <p:spPr>
          <a:xfrm>
            <a:off x="3642683" y="1255990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u="sng" dirty="0"/>
          </a:p>
        </p:txBody>
      </p:sp>
      <p:sp>
        <p:nvSpPr>
          <p:cNvPr id="75" name="Cylindre 74">
            <a:extLst>
              <a:ext uri="{FF2B5EF4-FFF2-40B4-BE49-F238E27FC236}">
                <a16:creationId xmlns:a16="http://schemas.microsoft.com/office/drawing/2014/main" id="{F9BEF65B-C7D2-8C29-47EA-64B03D0A9415}"/>
              </a:ext>
            </a:extLst>
          </p:cNvPr>
          <p:cNvSpPr/>
          <p:nvPr/>
        </p:nvSpPr>
        <p:spPr>
          <a:xfrm>
            <a:off x="5489875" y="1246303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6" name="Connecteur droit 75">
            <a:extLst>
              <a:ext uri="{FF2B5EF4-FFF2-40B4-BE49-F238E27FC236}">
                <a16:creationId xmlns:a16="http://schemas.microsoft.com/office/drawing/2014/main" id="{B59709BC-632F-00D4-912B-5896569AEB6F}"/>
              </a:ext>
            </a:extLst>
          </p:cNvPr>
          <p:cNvCxnSpPr>
            <a:cxnSpLocks/>
            <a:endCxn id="72" idx="3"/>
          </p:cNvCxnSpPr>
          <p:nvPr/>
        </p:nvCxnSpPr>
        <p:spPr>
          <a:xfrm flipV="1">
            <a:off x="3153803" y="2029467"/>
            <a:ext cx="0" cy="311435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7" name="Cylindre 76">
            <a:extLst>
              <a:ext uri="{FF2B5EF4-FFF2-40B4-BE49-F238E27FC236}">
                <a16:creationId xmlns:a16="http://schemas.microsoft.com/office/drawing/2014/main" id="{5C2A223F-F87C-B34D-61AC-DAA0CAA8AA58}"/>
              </a:ext>
            </a:extLst>
          </p:cNvPr>
          <p:cNvSpPr/>
          <p:nvPr/>
        </p:nvSpPr>
        <p:spPr>
          <a:xfrm>
            <a:off x="6089040" y="156677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94" name="Connecteur droit 93">
            <a:extLst>
              <a:ext uri="{FF2B5EF4-FFF2-40B4-BE49-F238E27FC236}">
                <a16:creationId xmlns:a16="http://schemas.microsoft.com/office/drawing/2014/main" id="{3C76D90E-C78D-0D78-2457-1B177BADEA09}"/>
              </a:ext>
            </a:extLst>
          </p:cNvPr>
          <p:cNvCxnSpPr>
            <a:cxnSpLocks/>
          </p:cNvCxnSpPr>
          <p:nvPr/>
        </p:nvCxnSpPr>
        <p:spPr>
          <a:xfrm flipV="1">
            <a:off x="5026519" y="3206146"/>
            <a:ext cx="0" cy="15512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7" name="Arc 96">
            <a:extLst>
              <a:ext uri="{FF2B5EF4-FFF2-40B4-BE49-F238E27FC236}">
                <a16:creationId xmlns:a16="http://schemas.microsoft.com/office/drawing/2014/main" id="{52E83CD3-67EC-CE40-E32C-546613B32903}"/>
              </a:ext>
            </a:extLst>
          </p:cNvPr>
          <p:cNvSpPr/>
          <p:nvPr/>
        </p:nvSpPr>
        <p:spPr>
          <a:xfrm rot="10800000" flipV="1">
            <a:off x="4935613" y="3447552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98" name="Ellipse 97">
            <a:extLst>
              <a:ext uri="{FF2B5EF4-FFF2-40B4-BE49-F238E27FC236}">
                <a16:creationId xmlns:a16="http://schemas.microsoft.com/office/drawing/2014/main" id="{7DBE543D-E704-C1F7-8A8A-40FCFC50404E}"/>
              </a:ext>
            </a:extLst>
          </p:cNvPr>
          <p:cNvSpPr/>
          <p:nvPr/>
        </p:nvSpPr>
        <p:spPr>
          <a:xfrm flipV="1">
            <a:off x="4911576" y="3501552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9" name="Arc 98">
            <a:extLst>
              <a:ext uri="{FF2B5EF4-FFF2-40B4-BE49-F238E27FC236}">
                <a16:creationId xmlns:a16="http://schemas.microsoft.com/office/drawing/2014/main" id="{5CCFE251-A70F-D1B9-4287-08FF5D6E54E5}"/>
              </a:ext>
            </a:extLst>
          </p:cNvPr>
          <p:cNvSpPr/>
          <p:nvPr/>
        </p:nvSpPr>
        <p:spPr>
          <a:xfrm flipV="1">
            <a:off x="4900159" y="3369162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34AAF618-267D-B7D9-E1E0-5ADC122BF31B}"/>
              </a:ext>
            </a:extLst>
          </p:cNvPr>
          <p:cNvCxnSpPr>
            <a:cxnSpLocks/>
          </p:cNvCxnSpPr>
          <p:nvPr/>
        </p:nvCxnSpPr>
        <p:spPr>
          <a:xfrm flipH="1" flipV="1">
            <a:off x="5026518" y="3556557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Connecteur droit 101">
            <a:extLst>
              <a:ext uri="{FF2B5EF4-FFF2-40B4-BE49-F238E27FC236}">
                <a16:creationId xmlns:a16="http://schemas.microsoft.com/office/drawing/2014/main" id="{CF7DC1F7-A04D-3B0D-DDC3-C131674F8CAF}"/>
              </a:ext>
            </a:extLst>
          </p:cNvPr>
          <p:cNvCxnSpPr>
            <a:cxnSpLocks/>
          </p:cNvCxnSpPr>
          <p:nvPr/>
        </p:nvCxnSpPr>
        <p:spPr>
          <a:xfrm flipV="1">
            <a:off x="4321282" y="3210865"/>
            <a:ext cx="0" cy="155125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5" name="Arc 104">
            <a:extLst>
              <a:ext uri="{FF2B5EF4-FFF2-40B4-BE49-F238E27FC236}">
                <a16:creationId xmlns:a16="http://schemas.microsoft.com/office/drawing/2014/main" id="{512A7857-16C6-19B8-0B18-2316233F0536}"/>
              </a:ext>
            </a:extLst>
          </p:cNvPr>
          <p:cNvSpPr/>
          <p:nvPr/>
        </p:nvSpPr>
        <p:spPr>
          <a:xfrm rot="10800000" flipV="1">
            <a:off x="4230376" y="3452271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9C37E470-2EEE-85D3-F118-1BD5C93A8208}"/>
              </a:ext>
            </a:extLst>
          </p:cNvPr>
          <p:cNvSpPr/>
          <p:nvPr/>
        </p:nvSpPr>
        <p:spPr>
          <a:xfrm flipV="1">
            <a:off x="4206339" y="3506271"/>
            <a:ext cx="230400" cy="93135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Arc 106">
            <a:extLst>
              <a:ext uri="{FF2B5EF4-FFF2-40B4-BE49-F238E27FC236}">
                <a16:creationId xmlns:a16="http://schemas.microsoft.com/office/drawing/2014/main" id="{4E8D71CD-ED1A-2E62-E47B-1C3B62215175}"/>
              </a:ext>
            </a:extLst>
          </p:cNvPr>
          <p:cNvSpPr/>
          <p:nvPr/>
        </p:nvSpPr>
        <p:spPr>
          <a:xfrm flipV="1">
            <a:off x="4194922" y="3373881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7B3FBF26-1C66-B766-5227-9A417A9FA275}"/>
              </a:ext>
            </a:extLst>
          </p:cNvPr>
          <p:cNvCxnSpPr>
            <a:cxnSpLocks/>
          </p:cNvCxnSpPr>
          <p:nvPr/>
        </p:nvCxnSpPr>
        <p:spPr>
          <a:xfrm flipH="1" flipV="1">
            <a:off x="4321281" y="3561276"/>
            <a:ext cx="1" cy="219292"/>
          </a:xfrm>
          <a:prstGeom prst="line">
            <a:avLst/>
          </a:prstGeom>
          <a:noFill/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2" name="Connecteur droit 121">
            <a:extLst>
              <a:ext uri="{FF2B5EF4-FFF2-40B4-BE49-F238E27FC236}">
                <a16:creationId xmlns:a16="http://schemas.microsoft.com/office/drawing/2014/main" id="{92ED4E3C-1618-E075-C4A8-C43B238E15D3}"/>
              </a:ext>
            </a:extLst>
          </p:cNvPr>
          <p:cNvCxnSpPr>
            <a:cxnSpLocks/>
          </p:cNvCxnSpPr>
          <p:nvPr/>
        </p:nvCxnSpPr>
        <p:spPr>
          <a:xfrm flipV="1">
            <a:off x="6190403" y="1995277"/>
            <a:ext cx="0" cy="3119471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6" name="Connecteur droit 145">
            <a:extLst>
              <a:ext uri="{FF2B5EF4-FFF2-40B4-BE49-F238E27FC236}">
                <a16:creationId xmlns:a16="http://schemas.microsoft.com/office/drawing/2014/main" id="{3F50B5FD-E4D7-32FA-53F5-0B995C87498B}"/>
              </a:ext>
            </a:extLst>
          </p:cNvPr>
          <p:cNvCxnSpPr>
            <a:cxnSpLocks/>
          </p:cNvCxnSpPr>
          <p:nvPr/>
        </p:nvCxnSpPr>
        <p:spPr>
          <a:xfrm flipV="1">
            <a:off x="5031243" y="4897967"/>
            <a:ext cx="0" cy="89298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1" name="Connecteur droit 150">
            <a:extLst>
              <a:ext uri="{FF2B5EF4-FFF2-40B4-BE49-F238E27FC236}">
                <a16:creationId xmlns:a16="http://schemas.microsoft.com/office/drawing/2014/main" id="{61E0AC97-A475-5E90-D904-224AFBC31FC7}"/>
              </a:ext>
            </a:extLst>
          </p:cNvPr>
          <p:cNvCxnSpPr>
            <a:cxnSpLocks/>
          </p:cNvCxnSpPr>
          <p:nvPr/>
        </p:nvCxnSpPr>
        <p:spPr>
          <a:xfrm flipV="1">
            <a:off x="4312013" y="4897967"/>
            <a:ext cx="0" cy="89298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2" name="Connecteur droit 151">
            <a:extLst>
              <a:ext uri="{FF2B5EF4-FFF2-40B4-BE49-F238E27FC236}">
                <a16:creationId xmlns:a16="http://schemas.microsoft.com/office/drawing/2014/main" id="{55EFB5B8-EC3E-BF62-E655-27675DCDF46B}"/>
              </a:ext>
            </a:extLst>
          </p:cNvPr>
          <p:cNvCxnSpPr>
            <a:cxnSpLocks/>
          </p:cNvCxnSpPr>
          <p:nvPr/>
        </p:nvCxnSpPr>
        <p:spPr>
          <a:xfrm flipV="1">
            <a:off x="3165839" y="826860"/>
            <a:ext cx="0" cy="82047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5825EF89-6E59-AB68-04CC-884355A094E9}"/>
              </a:ext>
            </a:extLst>
          </p:cNvPr>
          <p:cNvCxnSpPr>
            <a:cxnSpLocks/>
          </p:cNvCxnSpPr>
          <p:nvPr/>
        </p:nvCxnSpPr>
        <p:spPr>
          <a:xfrm flipV="1">
            <a:off x="3746331" y="487853"/>
            <a:ext cx="0" cy="82047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5" name="Connecteur droit 154">
            <a:extLst>
              <a:ext uri="{FF2B5EF4-FFF2-40B4-BE49-F238E27FC236}">
                <a16:creationId xmlns:a16="http://schemas.microsoft.com/office/drawing/2014/main" id="{2BB13C17-5316-819E-39A4-4B0C287A572E}"/>
              </a:ext>
            </a:extLst>
          </p:cNvPr>
          <p:cNvCxnSpPr>
            <a:cxnSpLocks/>
          </p:cNvCxnSpPr>
          <p:nvPr/>
        </p:nvCxnSpPr>
        <p:spPr>
          <a:xfrm flipV="1">
            <a:off x="5594090" y="487853"/>
            <a:ext cx="0" cy="82047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EAE8477C-5967-2DA7-F38C-F875B4D5B765}"/>
              </a:ext>
            </a:extLst>
          </p:cNvPr>
          <p:cNvCxnSpPr>
            <a:cxnSpLocks/>
          </p:cNvCxnSpPr>
          <p:nvPr/>
        </p:nvCxnSpPr>
        <p:spPr>
          <a:xfrm flipV="1">
            <a:off x="6188748" y="803900"/>
            <a:ext cx="0" cy="820474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9" name="Forme libre : forme 158">
            <a:extLst>
              <a:ext uri="{FF2B5EF4-FFF2-40B4-BE49-F238E27FC236}">
                <a16:creationId xmlns:a16="http://schemas.microsoft.com/office/drawing/2014/main" id="{53AA887D-BB24-FA34-FA2C-5CBB5DF4A916}"/>
              </a:ext>
            </a:extLst>
          </p:cNvPr>
          <p:cNvSpPr/>
          <p:nvPr/>
        </p:nvSpPr>
        <p:spPr>
          <a:xfrm>
            <a:off x="3160759" y="4762380"/>
            <a:ext cx="3013177" cy="1012825"/>
          </a:xfrm>
          <a:custGeom>
            <a:avLst/>
            <a:gdLst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46075 h 1012825"/>
              <a:gd name="connsiteX6" fmla="*/ 603250 w 3038475"/>
              <a:gd name="connsiteY6" fmla="*/ 0 h 1012825"/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56235 h 1012825"/>
              <a:gd name="connsiteX6" fmla="*/ 603250 w 3038475"/>
              <a:gd name="connsiteY6" fmla="*/ 0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8475" h="1012825">
                <a:moveTo>
                  <a:pt x="603250" y="0"/>
                </a:moveTo>
                <a:lnTo>
                  <a:pt x="2451100" y="0"/>
                </a:lnTo>
                <a:lnTo>
                  <a:pt x="3038475" y="349250"/>
                </a:lnTo>
                <a:lnTo>
                  <a:pt x="1879600" y="1012825"/>
                </a:lnTo>
                <a:lnTo>
                  <a:pt x="1165225" y="1012825"/>
                </a:lnTo>
                <a:lnTo>
                  <a:pt x="0" y="356235"/>
                </a:lnTo>
                <a:lnTo>
                  <a:pt x="603250" y="0"/>
                </a:lnTo>
                <a:close/>
              </a:path>
            </a:pathLst>
          </a:cu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Forme libre : forme 159">
            <a:extLst>
              <a:ext uri="{FF2B5EF4-FFF2-40B4-BE49-F238E27FC236}">
                <a16:creationId xmlns:a16="http://schemas.microsoft.com/office/drawing/2014/main" id="{D7BB53FD-3EC9-1E38-1C1C-D4D7095917A7}"/>
              </a:ext>
            </a:extLst>
          </p:cNvPr>
          <p:cNvSpPr/>
          <p:nvPr/>
        </p:nvSpPr>
        <p:spPr>
          <a:xfrm>
            <a:off x="3174235" y="483325"/>
            <a:ext cx="3013177" cy="1012825"/>
          </a:xfrm>
          <a:custGeom>
            <a:avLst/>
            <a:gdLst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46075 h 1012825"/>
              <a:gd name="connsiteX6" fmla="*/ 603250 w 3038475"/>
              <a:gd name="connsiteY6" fmla="*/ 0 h 1012825"/>
              <a:gd name="connsiteX0" fmla="*/ 603250 w 3038475"/>
              <a:gd name="connsiteY0" fmla="*/ 0 h 1012825"/>
              <a:gd name="connsiteX1" fmla="*/ 2451100 w 3038475"/>
              <a:gd name="connsiteY1" fmla="*/ 0 h 1012825"/>
              <a:gd name="connsiteX2" fmla="*/ 3038475 w 3038475"/>
              <a:gd name="connsiteY2" fmla="*/ 349250 h 1012825"/>
              <a:gd name="connsiteX3" fmla="*/ 1879600 w 3038475"/>
              <a:gd name="connsiteY3" fmla="*/ 1012825 h 1012825"/>
              <a:gd name="connsiteX4" fmla="*/ 1165225 w 3038475"/>
              <a:gd name="connsiteY4" fmla="*/ 1012825 h 1012825"/>
              <a:gd name="connsiteX5" fmla="*/ 0 w 3038475"/>
              <a:gd name="connsiteY5" fmla="*/ 356235 h 1012825"/>
              <a:gd name="connsiteX6" fmla="*/ 603250 w 3038475"/>
              <a:gd name="connsiteY6" fmla="*/ 0 h 1012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038475" h="1012825">
                <a:moveTo>
                  <a:pt x="603250" y="0"/>
                </a:moveTo>
                <a:lnTo>
                  <a:pt x="2451100" y="0"/>
                </a:lnTo>
                <a:lnTo>
                  <a:pt x="3038475" y="349250"/>
                </a:lnTo>
                <a:lnTo>
                  <a:pt x="1879600" y="1012825"/>
                </a:lnTo>
                <a:lnTo>
                  <a:pt x="1165225" y="1012825"/>
                </a:lnTo>
                <a:lnTo>
                  <a:pt x="0" y="356235"/>
                </a:lnTo>
                <a:lnTo>
                  <a:pt x="603250" y="0"/>
                </a:lnTo>
                <a:close/>
              </a:path>
            </a:pathLst>
          </a:cu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2" name="Ellipse 161">
            <a:extLst>
              <a:ext uri="{FF2B5EF4-FFF2-40B4-BE49-F238E27FC236}">
                <a16:creationId xmlns:a16="http://schemas.microsoft.com/office/drawing/2014/main" id="{44A81C01-24E8-8DED-D3FF-FD51F5DBBA0C}"/>
              </a:ext>
            </a:extLst>
          </p:cNvPr>
          <p:cNvSpPr/>
          <p:nvPr/>
        </p:nvSpPr>
        <p:spPr>
          <a:xfrm>
            <a:off x="3798299" y="4865941"/>
            <a:ext cx="1771032" cy="668586"/>
          </a:xfrm>
          <a:prstGeom prst="ellipse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421320E4-37AE-CE21-B5A8-2401A576F77C}"/>
              </a:ext>
            </a:extLst>
          </p:cNvPr>
          <p:cNvSpPr/>
          <p:nvPr/>
        </p:nvSpPr>
        <p:spPr>
          <a:xfrm>
            <a:off x="3772186" y="572963"/>
            <a:ext cx="1771032" cy="668586"/>
          </a:xfrm>
          <a:prstGeom prst="ellipse">
            <a:avLst/>
          </a:prstGeom>
          <a:noFill/>
          <a:ln w="127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F8AF1812-C57D-BA65-3354-B930A13B94B8}"/>
              </a:ext>
            </a:extLst>
          </p:cNvPr>
          <p:cNvSpPr/>
          <p:nvPr/>
        </p:nvSpPr>
        <p:spPr>
          <a:xfrm>
            <a:off x="4631347" y="5204643"/>
            <a:ext cx="72000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741F2F3-64B9-1F0F-663F-48862814A01E}"/>
                  </a:ext>
                </a:extLst>
              </p:cNvPr>
              <p:cNvSpPr txBox="1"/>
              <p:nvPr/>
            </p:nvSpPr>
            <p:spPr>
              <a:xfrm>
                <a:off x="4722302" y="5084671"/>
                <a:ext cx="320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0741F2F3-64B9-1F0F-663F-48862814A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2302" y="5084671"/>
                <a:ext cx="320729" cy="276999"/>
              </a:xfrm>
              <a:prstGeom prst="rect">
                <a:avLst/>
              </a:prstGeom>
              <a:blipFill>
                <a:blip r:embed="rId3"/>
                <a:stretch>
                  <a:fillRect l="-17308" r="-7692" b="-1521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812CB90-CA3C-0DB2-3CF0-812487398A42}"/>
                  </a:ext>
                </a:extLst>
              </p:cNvPr>
              <p:cNvSpPr txBox="1"/>
              <p:nvPr/>
            </p:nvSpPr>
            <p:spPr>
              <a:xfrm>
                <a:off x="3197704" y="4549710"/>
                <a:ext cx="3149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B812CB90-CA3C-0DB2-3CF0-812487398A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7704" y="4549710"/>
                <a:ext cx="314958" cy="276999"/>
              </a:xfrm>
              <a:prstGeom prst="rect">
                <a:avLst/>
              </a:prstGeom>
              <a:blipFill>
                <a:blip r:embed="rId4"/>
                <a:stretch>
                  <a:fillRect l="-19608" r="-3922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Ellipse 20">
            <a:extLst>
              <a:ext uri="{FF2B5EF4-FFF2-40B4-BE49-F238E27FC236}">
                <a16:creationId xmlns:a16="http://schemas.microsoft.com/office/drawing/2014/main" id="{A2CD0DFB-971C-6BFE-409A-85B4D691E27E}"/>
              </a:ext>
            </a:extLst>
          </p:cNvPr>
          <p:cNvSpPr/>
          <p:nvPr/>
        </p:nvSpPr>
        <p:spPr>
          <a:xfrm>
            <a:off x="3459290" y="4891039"/>
            <a:ext cx="72000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4A66FC75-6387-E55C-2A2E-97090EBF0615}"/>
              </a:ext>
            </a:extLst>
          </p:cNvPr>
          <p:cNvSpPr/>
          <p:nvPr/>
        </p:nvSpPr>
        <p:spPr>
          <a:xfrm>
            <a:off x="4631347" y="5752345"/>
            <a:ext cx="72000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1FD8529C-FF23-5006-9177-DBC8A07270E9}"/>
              </a:ext>
            </a:extLst>
          </p:cNvPr>
          <p:cNvSpPr/>
          <p:nvPr/>
        </p:nvSpPr>
        <p:spPr>
          <a:xfrm>
            <a:off x="5814190" y="4885133"/>
            <a:ext cx="72000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8020A7-652A-FFE2-89B6-A160FF01ABDE}"/>
                  </a:ext>
                </a:extLst>
              </p:cNvPr>
              <p:cNvSpPr txBox="1"/>
              <p:nvPr/>
            </p:nvSpPr>
            <p:spPr>
              <a:xfrm>
                <a:off x="5772636" y="4452480"/>
                <a:ext cx="301556" cy="29918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288020A7-652A-FFE2-89B6-A160FF01AB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72636" y="4452480"/>
                <a:ext cx="301556" cy="299184"/>
              </a:xfrm>
              <a:prstGeom prst="rect">
                <a:avLst/>
              </a:prstGeom>
              <a:blipFill>
                <a:blip r:embed="rId5"/>
                <a:stretch>
                  <a:fillRect l="-20408" r="-10204" b="-20408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7EDF7BE-E5AD-0F11-8EA5-8880155FD982}"/>
                  </a:ext>
                </a:extLst>
              </p:cNvPr>
              <p:cNvSpPr txBox="1"/>
              <p:nvPr/>
            </p:nvSpPr>
            <p:spPr>
              <a:xfrm>
                <a:off x="4495317" y="5865007"/>
                <a:ext cx="316817" cy="30174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97EDF7BE-E5AD-0F11-8EA5-8880155FD9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5317" y="5865007"/>
                <a:ext cx="316817" cy="301749"/>
              </a:xfrm>
              <a:prstGeom prst="rect">
                <a:avLst/>
              </a:prstGeom>
              <a:blipFill>
                <a:blip r:embed="rId6"/>
                <a:stretch>
                  <a:fillRect l="-17308" r="-13462" b="-2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96EBFBB-F79B-3BB1-D733-07593380D138}"/>
                  </a:ext>
                </a:extLst>
              </p:cNvPr>
              <p:cNvSpPr txBox="1"/>
              <p:nvPr/>
            </p:nvSpPr>
            <p:spPr>
              <a:xfrm>
                <a:off x="3305019" y="1329865"/>
                <a:ext cx="32560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396EBFBB-F79B-3BB1-D733-07593380D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5019" y="1329865"/>
                <a:ext cx="325602" cy="276999"/>
              </a:xfrm>
              <a:prstGeom prst="rect">
                <a:avLst/>
              </a:prstGeom>
              <a:blipFill>
                <a:blip r:embed="rId7"/>
                <a:stretch>
                  <a:fillRect l="-14815" r="-1852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Ellipse 38">
            <a:extLst>
              <a:ext uri="{FF2B5EF4-FFF2-40B4-BE49-F238E27FC236}">
                <a16:creationId xmlns:a16="http://schemas.microsoft.com/office/drawing/2014/main" id="{E12955DC-4C6E-57A7-F08F-32CC7B06911A}"/>
              </a:ext>
            </a:extLst>
          </p:cNvPr>
          <p:cNvSpPr/>
          <p:nvPr/>
        </p:nvSpPr>
        <p:spPr>
          <a:xfrm>
            <a:off x="3427909" y="1651314"/>
            <a:ext cx="72000" cy="7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89C5E11C-8248-E469-94D0-4EF991CFE0E2}"/>
              </a:ext>
            </a:extLst>
          </p:cNvPr>
          <p:cNvSpPr/>
          <p:nvPr/>
        </p:nvSpPr>
        <p:spPr>
          <a:xfrm>
            <a:off x="3615284" y="1708332"/>
            <a:ext cx="72000" cy="7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4CB31AA5-874A-C156-5E84-D8191FD822B1}"/>
              </a:ext>
            </a:extLst>
          </p:cNvPr>
          <p:cNvSpPr/>
          <p:nvPr/>
        </p:nvSpPr>
        <p:spPr>
          <a:xfrm>
            <a:off x="4003901" y="3206146"/>
            <a:ext cx="72000" cy="72000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5483198B-1E1E-B537-0F85-5FE5243B2CE6}"/>
                  </a:ext>
                </a:extLst>
              </p:cNvPr>
              <p:cNvSpPr txBox="1"/>
              <p:nvPr/>
            </p:nvSpPr>
            <p:spPr>
              <a:xfrm>
                <a:off x="3802976" y="2891517"/>
                <a:ext cx="30405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3" name="ZoneTexte 82">
                <a:extLst>
                  <a:ext uri="{FF2B5EF4-FFF2-40B4-BE49-F238E27FC236}">
                    <a16:creationId xmlns:a16="http://schemas.microsoft.com/office/drawing/2014/main" id="{5483198B-1E1E-B537-0F85-5FE5243B2C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2976" y="2891517"/>
                <a:ext cx="304058" cy="276999"/>
              </a:xfrm>
              <a:prstGeom prst="rect">
                <a:avLst/>
              </a:prstGeom>
              <a:blipFill>
                <a:blip r:embed="rId8"/>
                <a:stretch>
                  <a:fillRect l="-20000" r="-2000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" name="Ellipse 83">
            <a:extLst>
              <a:ext uri="{FF2B5EF4-FFF2-40B4-BE49-F238E27FC236}">
                <a16:creationId xmlns:a16="http://schemas.microsoft.com/office/drawing/2014/main" id="{9BAE5176-4A35-5F52-D627-82C15490DF6F}"/>
              </a:ext>
            </a:extLst>
          </p:cNvPr>
          <p:cNvSpPr/>
          <p:nvPr/>
        </p:nvSpPr>
        <p:spPr>
          <a:xfrm>
            <a:off x="4624367" y="3366971"/>
            <a:ext cx="72000" cy="45719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D97AEB48-51AC-C974-BA0E-FED57BE35CBB}"/>
                  </a:ext>
                </a:extLst>
              </p:cNvPr>
              <p:cNvSpPr txBox="1"/>
              <p:nvPr/>
            </p:nvSpPr>
            <p:spPr>
              <a:xfrm>
                <a:off x="4539784" y="3063234"/>
                <a:ext cx="25571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𝑀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D97AEB48-51AC-C974-BA0E-FED57BE35C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9784" y="3063234"/>
                <a:ext cx="255711" cy="276999"/>
              </a:xfrm>
              <a:prstGeom prst="rect">
                <a:avLst/>
              </a:prstGeom>
              <a:blipFill>
                <a:blip r:embed="rId9"/>
                <a:stretch>
                  <a:fillRect l="-23810" r="-16667" b="-652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0B54BA43-FAA6-61CE-9A60-DC9AE908B508}"/>
              </a:ext>
            </a:extLst>
          </p:cNvPr>
          <p:cNvCxnSpPr>
            <a:cxnSpLocks/>
            <a:stCxn id="18" idx="3"/>
          </p:cNvCxnSpPr>
          <p:nvPr/>
        </p:nvCxnSpPr>
        <p:spPr>
          <a:xfrm flipH="1" flipV="1">
            <a:off x="2939143" y="4751664"/>
            <a:ext cx="1702748" cy="492003"/>
          </a:xfrm>
          <a:prstGeom prst="line">
            <a:avLst/>
          </a:prstGeom>
          <a:ln>
            <a:solidFill>
              <a:srgbClr val="C00000"/>
            </a:solidFill>
            <a:headEnd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BD5F6AF-F1E6-C435-832C-88C18AB8F2F9}"/>
                  </a:ext>
                </a:extLst>
              </p:cNvPr>
              <p:cNvSpPr txBox="1"/>
              <p:nvPr/>
            </p:nvSpPr>
            <p:spPr>
              <a:xfrm>
                <a:off x="2615716" y="4727441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ABD5F6AF-F1E6-C435-832C-88C18AB8F2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5716" y="4727441"/>
                <a:ext cx="300915" cy="276999"/>
              </a:xfrm>
              <a:prstGeom prst="rect">
                <a:avLst/>
              </a:prstGeom>
              <a:blipFill>
                <a:blip r:embed="rId10"/>
                <a:stretch>
                  <a:fillRect l="-12245" r="-4082" b="-1087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261871B6-9108-7AA5-C3DE-7F35476F7E3C}"/>
                  </a:ext>
                </a:extLst>
              </p:cNvPr>
              <p:cNvSpPr txBox="1"/>
              <p:nvPr/>
            </p:nvSpPr>
            <p:spPr>
              <a:xfrm>
                <a:off x="2565034" y="1143037"/>
                <a:ext cx="3009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261871B6-9108-7AA5-C3DE-7F35476F7E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034" y="1143037"/>
                <a:ext cx="300915" cy="276999"/>
              </a:xfrm>
              <a:prstGeom prst="rect">
                <a:avLst/>
              </a:prstGeom>
              <a:blipFill>
                <a:blip r:embed="rId11"/>
                <a:stretch>
                  <a:fillRect l="-12245" r="-2041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61986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ylindre 11">
            <a:extLst>
              <a:ext uri="{FF2B5EF4-FFF2-40B4-BE49-F238E27FC236}">
                <a16:creationId xmlns:a16="http://schemas.microsoft.com/office/drawing/2014/main" id="{276DBD17-AA2A-7ED0-66E4-C17CB9E1773D}"/>
              </a:ext>
            </a:extLst>
          </p:cNvPr>
          <p:cNvSpPr/>
          <p:nvPr/>
        </p:nvSpPr>
        <p:spPr>
          <a:xfrm>
            <a:off x="4789298" y="24814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E149F8D-46A9-CD18-6AAE-E23FED44D588}"/>
              </a:ext>
            </a:extLst>
          </p:cNvPr>
          <p:cNvCxnSpPr>
            <a:cxnSpLocks/>
          </p:cNvCxnSpPr>
          <p:nvPr/>
        </p:nvCxnSpPr>
        <p:spPr>
          <a:xfrm flipV="1">
            <a:off x="5009531" y="2100910"/>
            <a:ext cx="1001801" cy="59652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295AB84-0DFB-6271-F97F-A59D965E0AA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897298" y="29134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DBE70C6-5E5D-B49D-A3F3-C305D68237AD}"/>
              </a:ext>
            </a:extLst>
          </p:cNvPr>
          <p:cNvCxnSpPr>
            <a:cxnSpLocks/>
          </p:cNvCxnSpPr>
          <p:nvPr/>
        </p:nvCxnSpPr>
        <p:spPr>
          <a:xfrm flipV="1">
            <a:off x="6171996" y="1410929"/>
            <a:ext cx="1029523" cy="57879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5B3DE90-6AD8-0BAF-E3F7-F40896D87CA9}"/>
              </a:ext>
            </a:extLst>
          </p:cNvPr>
          <p:cNvCxnSpPr>
            <a:cxnSpLocks/>
          </p:cNvCxnSpPr>
          <p:nvPr/>
        </p:nvCxnSpPr>
        <p:spPr>
          <a:xfrm>
            <a:off x="4897298" y="21971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Cylindre 35">
            <a:extLst>
              <a:ext uri="{FF2B5EF4-FFF2-40B4-BE49-F238E27FC236}">
                <a16:creationId xmlns:a16="http://schemas.microsoft.com/office/drawing/2014/main" id="{E7BBE687-D8E0-558C-9965-CF917671589F}"/>
              </a:ext>
            </a:extLst>
          </p:cNvPr>
          <p:cNvSpPr/>
          <p:nvPr/>
        </p:nvSpPr>
        <p:spPr>
          <a:xfrm>
            <a:off x="7177667" y="11733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3A47ACE-B282-40CD-9A0F-83E486A781E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85667" y="16053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D32CA14-0E0F-FB9A-C0D5-02C6837240C7}"/>
              </a:ext>
            </a:extLst>
          </p:cNvPr>
          <p:cNvCxnSpPr>
            <a:cxnSpLocks/>
          </p:cNvCxnSpPr>
          <p:nvPr/>
        </p:nvCxnSpPr>
        <p:spPr>
          <a:xfrm>
            <a:off x="7285667" y="8890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E963D57A-0A89-6B81-2E20-5472DC3E6ACC}"/>
              </a:ext>
            </a:extLst>
          </p:cNvPr>
          <p:cNvSpPr/>
          <p:nvPr/>
        </p:nvSpPr>
        <p:spPr>
          <a:xfrm rot="336999">
            <a:off x="4111323" y="2046673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EB207EB5-DC3F-4E66-199A-FC6FCFB70BE2}"/>
              </a:ext>
            </a:extLst>
          </p:cNvPr>
          <p:cNvSpPr/>
          <p:nvPr/>
        </p:nvSpPr>
        <p:spPr>
          <a:xfrm rot="336999">
            <a:off x="6471608" y="768135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Parallélogramme 57">
            <a:extLst>
              <a:ext uri="{FF2B5EF4-FFF2-40B4-BE49-F238E27FC236}">
                <a16:creationId xmlns:a16="http://schemas.microsoft.com/office/drawing/2014/main" id="{957AB0CC-4A7A-A79D-AD4C-9ABCFC1AA9EE}"/>
              </a:ext>
            </a:extLst>
          </p:cNvPr>
          <p:cNvSpPr/>
          <p:nvPr/>
        </p:nvSpPr>
        <p:spPr>
          <a:xfrm rot="16200000" flipV="1">
            <a:off x="5528112" y="1735076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D36384F-68E8-E27A-FEC3-C23ABC553ABE}"/>
              </a:ext>
            </a:extLst>
          </p:cNvPr>
          <p:cNvGrpSpPr/>
          <p:nvPr/>
        </p:nvGrpSpPr>
        <p:grpSpPr>
          <a:xfrm>
            <a:off x="5676900" y="1818819"/>
            <a:ext cx="899790" cy="533789"/>
            <a:chOff x="5676900" y="1818819"/>
            <a:chExt cx="899790" cy="533789"/>
          </a:xfrm>
        </p:grpSpPr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065692CC-447B-D54E-A0F8-D7FBC9A1F4BD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E2A8FFB-AFC3-D8F5-1165-75AE9E69CD6E}"/>
                </a:ext>
              </a:extLst>
            </p:cNvPr>
            <p:cNvGrpSpPr/>
            <p:nvPr/>
          </p:nvGrpSpPr>
          <p:grpSpPr>
            <a:xfrm>
              <a:off x="5676900" y="1818819"/>
              <a:ext cx="899790" cy="533789"/>
              <a:chOff x="5676900" y="1818819"/>
              <a:chExt cx="899790" cy="533789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8B5DB70-9BFE-B5B1-8978-687F48A7E6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50277" cy="20366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C28F26FD-582B-59E0-8AA6-7C8A01FF8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D5166EF9-AF30-25BB-EB84-B8755DFC3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4" name="Connecteur droit 1023">
                <a:extLst>
                  <a:ext uri="{FF2B5EF4-FFF2-40B4-BE49-F238E27FC236}">
                    <a16:creationId xmlns:a16="http://schemas.microsoft.com/office/drawing/2014/main" id="{FC6D1E2E-EB0A-5FAF-D8C3-6433B7382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028" name="Connecteur droit 1027">
            <a:extLst>
              <a:ext uri="{FF2B5EF4-FFF2-40B4-BE49-F238E27FC236}">
                <a16:creationId xmlns:a16="http://schemas.microsoft.com/office/drawing/2014/main" id="{A457060D-C6CC-89B6-4FDC-8930635BD36A}"/>
              </a:ext>
            </a:extLst>
          </p:cNvPr>
          <p:cNvCxnSpPr>
            <a:cxnSpLocks/>
          </p:cNvCxnSpPr>
          <p:nvPr/>
        </p:nvCxnSpPr>
        <p:spPr>
          <a:xfrm>
            <a:off x="4812587" y="2481439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9" name="Connecteur droit 1028">
            <a:extLst>
              <a:ext uri="{FF2B5EF4-FFF2-40B4-BE49-F238E27FC236}">
                <a16:creationId xmlns:a16="http://schemas.microsoft.com/office/drawing/2014/main" id="{257F35E3-836D-23A4-BA8C-D77C428D1C14}"/>
              </a:ext>
            </a:extLst>
          </p:cNvPr>
          <p:cNvCxnSpPr>
            <a:cxnSpLocks/>
          </p:cNvCxnSpPr>
          <p:nvPr/>
        </p:nvCxnSpPr>
        <p:spPr>
          <a:xfrm>
            <a:off x="4808354" y="2951545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383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A478074-C3D4-D1D4-16C4-AF9B2C9A8E82}"/>
              </a:ext>
            </a:extLst>
          </p:cNvPr>
          <p:cNvGrpSpPr/>
          <p:nvPr/>
        </p:nvGrpSpPr>
        <p:grpSpPr>
          <a:xfrm>
            <a:off x="2761828" y="2863227"/>
            <a:ext cx="659580" cy="444655"/>
            <a:chOff x="5676900" y="1818819"/>
            <a:chExt cx="659580" cy="444655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1174696C-9924-CF56-E0DE-5CBC9432BAD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CF3F547-41DE-A00C-94B0-DEAEF4A035BE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112F1E2-DD62-923A-AE9C-89185E823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00D6FCFB-AD7E-9151-6D1A-B73551B87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2E0F549-60CF-C5B3-2DC0-3A2CEDD0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4618F33-35FA-388E-DBBB-8A6728DA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2BF01C7-E1FD-75C8-0B0A-EF5095B63B79}"/>
              </a:ext>
            </a:extLst>
          </p:cNvPr>
          <p:cNvGrpSpPr/>
          <p:nvPr/>
        </p:nvGrpSpPr>
        <p:grpSpPr>
          <a:xfrm>
            <a:off x="2693957" y="4890949"/>
            <a:ext cx="660879" cy="444655"/>
            <a:chOff x="5676900" y="1818819"/>
            <a:chExt cx="660879" cy="444655"/>
          </a:xfrm>
        </p:grpSpPr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B2DAFEB1-0679-7B9F-1268-ED2E9687DB2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AD0FAEE8-A548-67F4-9D52-DC33FC91955E}"/>
                </a:ext>
              </a:extLst>
            </p:cNvPr>
            <p:cNvGrpSpPr/>
            <p:nvPr/>
          </p:nvGrpSpPr>
          <p:grpSpPr>
            <a:xfrm>
              <a:off x="5676900" y="1818819"/>
              <a:ext cx="660879" cy="444655"/>
              <a:chOff x="5676900" y="1818819"/>
              <a:chExt cx="660879" cy="444655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79500EE9-CA4B-2597-5344-A137E326F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1366" cy="64751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5A8BCEF6-12DC-FCCD-1488-E92B81D601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A9F4F89A-88B9-3381-2A8E-99366DE61E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4EBCDD72-4638-BAC9-5E2A-7FA0C28E31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2ADC020-7997-ED16-AFCA-8E4AECE33BF4}"/>
              </a:ext>
            </a:extLst>
          </p:cNvPr>
          <p:cNvCxnSpPr>
            <a:cxnSpLocks/>
            <a:endCxn id="7" idx="2"/>
          </p:cNvCxnSpPr>
          <p:nvPr/>
        </p:nvCxnSpPr>
        <p:spPr>
          <a:xfrm flipH="1">
            <a:off x="3237874" y="2045928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3AC51D9B-66A8-A3BA-EE6E-02379B840F45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123982" y="3198613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90D3402-3447-02F6-919C-80DD8C76CFF5}"/>
              </a:ext>
            </a:extLst>
          </p:cNvPr>
          <p:cNvGrpSpPr/>
          <p:nvPr/>
        </p:nvGrpSpPr>
        <p:grpSpPr>
          <a:xfrm>
            <a:off x="4504643" y="1798997"/>
            <a:ext cx="659580" cy="444655"/>
            <a:chOff x="5676900" y="1818819"/>
            <a:chExt cx="659580" cy="444655"/>
          </a:xfrm>
        </p:grpSpPr>
        <p:sp>
          <p:nvSpPr>
            <p:cNvPr id="42" name="Cylindre 41">
              <a:extLst>
                <a:ext uri="{FF2B5EF4-FFF2-40B4-BE49-F238E27FC236}">
                  <a16:creationId xmlns:a16="http://schemas.microsoft.com/office/drawing/2014/main" id="{905F6CD9-501E-59CF-423E-7A5736797DC1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B767709-1724-078F-7A41-DFA056C920F5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85BE2FE9-8A26-25C9-7288-98197B32B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C923BD7B-CDD1-E398-F00A-5EE35AE7B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119169CC-9277-BE84-C406-4A1BA9C80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F530E18C-D372-3DBA-0903-AA3D25890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4E16A3-87BF-11BB-D04B-6F463B140203}"/>
              </a:ext>
            </a:extLst>
          </p:cNvPr>
          <p:cNvGrpSpPr/>
          <p:nvPr/>
        </p:nvGrpSpPr>
        <p:grpSpPr>
          <a:xfrm>
            <a:off x="4504643" y="3842922"/>
            <a:ext cx="659580" cy="444655"/>
            <a:chOff x="5676900" y="1818819"/>
            <a:chExt cx="659580" cy="444655"/>
          </a:xfrm>
        </p:grpSpPr>
        <p:sp>
          <p:nvSpPr>
            <p:cNvPr id="49" name="Cylindre 48">
              <a:extLst>
                <a:ext uri="{FF2B5EF4-FFF2-40B4-BE49-F238E27FC236}">
                  <a16:creationId xmlns:a16="http://schemas.microsoft.com/office/drawing/2014/main" id="{B8269F4D-F171-8EEE-EF3E-78EEFFC198C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26F389D-07F3-0805-9ED6-3FE57C8C8D36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886EF6EF-5354-95E7-7982-3381ED97D0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1DC0CC28-5287-D129-5B70-CFCD5FF8B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DF249D5-7EC9-AA41-4894-2809E4CA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2B6CFEC-CABE-2C12-DF90-F29402E1B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1BF40A8-A43A-CEA7-85B8-69675EEE3486}"/>
              </a:ext>
            </a:extLst>
          </p:cNvPr>
          <p:cNvCxnSpPr>
            <a:cxnSpLocks/>
          </p:cNvCxnSpPr>
          <p:nvPr/>
        </p:nvCxnSpPr>
        <p:spPr>
          <a:xfrm flipH="1" flipV="1">
            <a:off x="4923743" y="2170846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39D1C1D-1952-0E35-5726-3A70CBE1E773}"/>
              </a:ext>
            </a:extLst>
          </p:cNvPr>
          <p:cNvCxnSpPr>
            <a:cxnSpLocks/>
          </p:cNvCxnSpPr>
          <p:nvPr/>
        </p:nvCxnSpPr>
        <p:spPr>
          <a:xfrm flipH="1">
            <a:off x="3211723" y="4098780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501C20AF-D3B1-4782-0E31-060E47D1055C}"/>
              </a:ext>
            </a:extLst>
          </p:cNvPr>
          <p:cNvSpPr/>
          <p:nvPr/>
        </p:nvSpPr>
        <p:spPr>
          <a:xfrm>
            <a:off x="2557439" y="2709833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EC55828-D8D3-9E33-56C3-4826F304F827}"/>
              </a:ext>
            </a:extLst>
          </p:cNvPr>
          <p:cNvSpPr/>
          <p:nvPr/>
        </p:nvSpPr>
        <p:spPr>
          <a:xfrm>
            <a:off x="2486472" y="4711537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FFBA7405-7228-4350-645B-A6036DD108C3}"/>
              </a:ext>
            </a:extLst>
          </p:cNvPr>
          <p:cNvSpPr/>
          <p:nvPr/>
        </p:nvSpPr>
        <p:spPr>
          <a:xfrm>
            <a:off x="4307684" y="3673126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B7D52A1-0971-4D30-A344-2D3661A37811}"/>
              </a:ext>
            </a:extLst>
          </p:cNvPr>
          <p:cNvSpPr/>
          <p:nvPr/>
        </p:nvSpPr>
        <p:spPr>
          <a:xfrm>
            <a:off x="4295045" y="1645698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3" name="Parallélogramme 62">
            <a:extLst>
              <a:ext uri="{FF2B5EF4-FFF2-40B4-BE49-F238E27FC236}">
                <a16:creationId xmlns:a16="http://schemas.microsoft.com/office/drawing/2014/main" id="{EFDC5AAA-5C20-29C7-D667-1E94C6F194AB}"/>
              </a:ext>
            </a:extLst>
          </p:cNvPr>
          <p:cNvSpPr/>
          <p:nvPr/>
        </p:nvSpPr>
        <p:spPr>
          <a:xfrm rot="16200000" flipV="1">
            <a:off x="3621361" y="4368199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5A5563C5-3B3D-7169-D125-90061FE8F3FF}"/>
              </a:ext>
            </a:extLst>
          </p:cNvPr>
          <p:cNvCxnSpPr>
            <a:cxnSpLocks/>
          </p:cNvCxnSpPr>
          <p:nvPr/>
        </p:nvCxnSpPr>
        <p:spPr>
          <a:xfrm flipH="1" flipV="1">
            <a:off x="3777136" y="4467069"/>
            <a:ext cx="224593" cy="1305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045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A478074-C3D4-D1D4-16C4-AF9B2C9A8E82}"/>
              </a:ext>
            </a:extLst>
          </p:cNvPr>
          <p:cNvGrpSpPr/>
          <p:nvPr/>
        </p:nvGrpSpPr>
        <p:grpSpPr>
          <a:xfrm>
            <a:off x="6085840" y="4112332"/>
            <a:ext cx="867406" cy="500534"/>
            <a:chOff x="5676900" y="1818819"/>
            <a:chExt cx="867406" cy="500534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1174696C-9924-CF56-E0DE-5CBC9432BAD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CF3F547-41DE-A00C-94B0-DEAEF4A035BE}"/>
                </a:ext>
              </a:extLst>
            </p:cNvPr>
            <p:cNvGrpSpPr/>
            <p:nvPr/>
          </p:nvGrpSpPr>
          <p:grpSpPr>
            <a:xfrm>
              <a:off x="5676900" y="1818819"/>
              <a:ext cx="867406" cy="500534"/>
              <a:chOff x="5676900" y="1818819"/>
              <a:chExt cx="867406" cy="500534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112F1E2-DD62-923A-AE9C-89185E823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17893" cy="170405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00D6FCFB-AD7E-9151-6D1A-B73551B87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2E0F549-60CF-C5B3-2DC0-3A2CEDD0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4618F33-35FA-388E-DBBB-8A6728DA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14" name="Cylindre 13">
            <a:extLst>
              <a:ext uri="{FF2B5EF4-FFF2-40B4-BE49-F238E27FC236}">
                <a16:creationId xmlns:a16="http://schemas.microsoft.com/office/drawing/2014/main" id="{B2DAFEB1-0679-7B9F-1268-ED2E9687DB26}"/>
              </a:ext>
            </a:extLst>
          </p:cNvPr>
          <p:cNvSpPr/>
          <p:nvPr/>
        </p:nvSpPr>
        <p:spPr>
          <a:xfrm rot="7309303">
            <a:off x="5344552" y="2711926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AD0FAEE8-A548-67F4-9D52-DC33FC91955E}"/>
              </a:ext>
            </a:extLst>
          </p:cNvPr>
          <p:cNvGrpSpPr/>
          <p:nvPr/>
        </p:nvGrpSpPr>
        <p:grpSpPr>
          <a:xfrm>
            <a:off x="5033452" y="2684307"/>
            <a:ext cx="1769048" cy="1034829"/>
            <a:chOff x="5676900" y="1818819"/>
            <a:chExt cx="1769048" cy="1034829"/>
          </a:xfrm>
        </p:grpSpPr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79500EE9-CA4B-2597-5344-A137E326FBFA}"/>
                </a:ext>
              </a:extLst>
            </p:cNvPr>
            <p:cNvCxnSpPr>
              <a:cxnSpLocks/>
              <a:stCxn id="49" idx="3"/>
            </p:cNvCxnSpPr>
            <p:nvPr/>
          </p:nvCxnSpPr>
          <p:spPr>
            <a:xfrm flipH="1" flipV="1">
              <a:off x="6226413" y="2148948"/>
              <a:ext cx="1219535" cy="70470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5A8BCEF6-12DC-FCCD-1488-E92B81D601F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676900" y="1818819"/>
              <a:ext cx="224593" cy="130584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Connecteur droit 17">
              <a:extLst>
                <a:ext uri="{FF2B5EF4-FFF2-40B4-BE49-F238E27FC236}">
                  <a16:creationId xmlns:a16="http://schemas.microsoft.com/office/drawing/2014/main" id="{A9F4F89A-88B9-3381-2A8E-99366DE61EF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94666" y="2075134"/>
              <a:ext cx="127204" cy="18834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4EBCDD72-4638-BAC9-5E2A-7FA0C28E317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27140" y="1856779"/>
              <a:ext cx="127204" cy="18834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90D3402-3447-02F6-919C-80DD8C76CFF5}"/>
              </a:ext>
            </a:extLst>
          </p:cNvPr>
          <p:cNvGrpSpPr/>
          <p:nvPr/>
        </p:nvGrpSpPr>
        <p:grpSpPr>
          <a:xfrm>
            <a:off x="5380982" y="3695228"/>
            <a:ext cx="712431" cy="475384"/>
            <a:chOff x="5624049" y="1788090"/>
            <a:chExt cx="712431" cy="475384"/>
          </a:xfrm>
        </p:grpSpPr>
        <p:sp>
          <p:nvSpPr>
            <p:cNvPr id="42" name="Cylindre 41">
              <a:extLst>
                <a:ext uri="{FF2B5EF4-FFF2-40B4-BE49-F238E27FC236}">
                  <a16:creationId xmlns:a16="http://schemas.microsoft.com/office/drawing/2014/main" id="{905F6CD9-501E-59CF-423E-7A5736797DC1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B767709-1724-078F-7A41-DFA056C920F5}"/>
                </a:ext>
              </a:extLst>
            </p:cNvPr>
            <p:cNvGrpSpPr/>
            <p:nvPr/>
          </p:nvGrpSpPr>
          <p:grpSpPr>
            <a:xfrm>
              <a:off x="5624049" y="1788090"/>
              <a:ext cx="712431" cy="475384"/>
              <a:chOff x="5624049" y="1788090"/>
              <a:chExt cx="712431" cy="475384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85BE2FE9-8A26-25C9-7288-98197B32B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C923BD7B-CDD1-E398-F00A-5EE35AE7B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24049" y="1788090"/>
                <a:ext cx="277444" cy="161313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119169CC-9277-BE84-C406-4A1BA9C80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F530E18C-D372-3DBA-0903-AA3D25890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4E16A3-87BF-11BB-D04B-6F463B140203}"/>
              </a:ext>
            </a:extLst>
          </p:cNvPr>
          <p:cNvGrpSpPr/>
          <p:nvPr/>
        </p:nvGrpSpPr>
        <p:grpSpPr>
          <a:xfrm>
            <a:off x="6717174" y="3627369"/>
            <a:ext cx="494730" cy="406695"/>
            <a:chOff x="5827140" y="1856779"/>
            <a:chExt cx="494730" cy="406695"/>
          </a:xfrm>
        </p:grpSpPr>
        <p:sp>
          <p:nvSpPr>
            <p:cNvPr id="49" name="Cylindre 48">
              <a:extLst>
                <a:ext uri="{FF2B5EF4-FFF2-40B4-BE49-F238E27FC236}">
                  <a16:creationId xmlns:a16="http://schemas.microsoft.com/office/drawing/2014/main" id="{B8269F4D-F171-8EEE-EF3E-78EEFFC198C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26F389D-07F3-0805-9ED6-3FE57C8C8D36}"/>
                </a:ext>
              </a:extLst>
            </p:cNvPr>
            <p:cNvGrpSpPr/>
            <p:nvPr/>
          </p:nvGrpSpPr>
          <p:grpSpPr>
            <a:xfrm>
              <a:off x="5827140" y="1856779"/>
              <a:ext cx="494730" cy="406695"/>
              <a:chOff x="5827140" y="1856779"/>
              <a:chExt cx="494730" cy="406695"/>
            </a:xfrm>
          </p:grpSpPr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DF249D5-7EC9-AA41-4894-2809E4CA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2B6CFEC-CABE-2C12-DF90-F29402E1B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39D1C1D-1952-0E35-5726-3A70CBE1E773}"/>
              </a:ext>
            </a:extLst>
          </p:cNvPr>
          <p:cNvCxnSpPr>
            <a:cxnSpLocks/>
          </p:cNvCxnSpPr>
          <p:nvPr/>
        </p:nvCxnSpPr>
        <p:spPr>
          <a:xfrm flipH="1">
            <a:off x="5498802" y="3977248"/>
            <a:ext cx="340884" cy="19977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Ellipse 59">
            <a:extLst>
              <a:ext uri="{FF2B5EF4-FFF2-40B4-BE49-F238E27FC236}">
                <a16:creationId xmlns:a16="http://schemas.microsoft.com/office/drawing/2014/main" id="{FFBA7405-7228-4350-645B-A6036DD108C3}"/>
              </a:ext>
            </a:extLst>
          </p:cNvPr>
          <p:cNvSpPr/>
          <p:nvPr/>
        </p:nvSpPr>
        <p:spPr>
          <a:xfrm>
            <a:off x="5880688" y="3571799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4" name="Connecteur droit 3">
            <a:extLst>
              <a:ext uri="{FF2B5EF4-FFF2-40B4-BE49-F238E27FC236}">
                <a16:creationId xmlns:a16="http://schemas.microsoft.com/office/drawing/2014/main" id="{53C60B0E-8F00-AD0C-4EDB-35EB1BC7A0AA}"/>
              </a:ext>
            </a:extLst>
          </p:cNvPr>
          <p:cNvCxnSpPr>
            <a:cxnSpLocks/>
          </p:cNvCxnSpPr>
          <p:nvPr/>
        </p:nvCxnSpPr>
        <p:spPr>
          <a:xfrm flipH="1">
            <a:off x="6177799" y="4384952"/>
            <a:ext cx="293551" cy="17203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Parallélogramme 25">
            <a:extLst>
              <a:ext uri="{FF2B5EF4-FFF2-40B4-BE49-F238E27FC236}">
                <a16:creationId xmlns:a16="http://schemas.microsoft.com/office/drawing/2014/main" id="{71F8D9F4-557F-DC87-33D9-4C7DF789AFDE}"/>
              </a:ext>
            </a:extLst>
          </p:cNvPr>
          <p:cNvSpPr/>
          <p:nvPr/>
        </p:nvSpPr>
        <p:spPr>
          <a:xfrm rot="12600000" flipV="1">
            <a:off x="5358211" y="4393960"/>
            <a:ext cx="965674" cy="364196"/>
          </a:xfrm>
          <a:prstGeom prst="parallelogram">
            <a:avLst>
              <a:gd name="adj" fmla="val 56449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F969CD62-A227-9E20-0DF2-B55E905E3DF7}"/>
              </a:ext>
            </a:extLst>
          </p:cNvPr>
          <p:cNvSpPr/>
          <p:nvPr/>
        </p:nvSpPr>
        <p:spPr>
          <a:xfrm>
            <a:off x="5779011" y="4510368"/>
            <a:ext cx="75308" cy="133262"/>
          </a:xfrm>
          <a:prstGeom prst="ellipse">
            <a:avLst/>
          </a:prstGeom>
          <a:solidFill>
            <a:srgbClr val="C00000"/>
          </a:solidFill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b="1" dirty="0">
              <a:solidFill>
                <a:srgbClr val="002060"/>
              </a:solidFill>
            </a:endParaRPr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6F4E20E7-8E76-CDC1-6CBB-E27F3D7F5A79}"/>
              </a:ext>
            </a:extLst>
          </p:cNvPr>
          <p:cNvCxnSpPr>
            <a:cxnSpLocks/>
          </p:cNvCxnSpPr>
          <p:nvPr/>
        </p:nvCxnSpPr>
        <p:spPr>
          <a:xfrm flipV="1">
            <a:off x="5388113" y="3017520"/>
            <a:ext cx="0" cy="677708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80D4726D-76D2-CFE0-D5B3-16ED030A9453}"/>
              </a:ext>
            </a:extLst>
          </p:cNvPr>
          <p:cNvCxnSpPr>
            <a:cxnSpLocks/>
          </p:cNvCxnSpPr>
          <p:nvPr/>
        </p:nvCxnSpPr>
        <p:spPr>
          <a:xfrm flipH="1" flipV="1">
            <a:off x="6939248" y="3934955"/>
            <a:ext cx="0" cy="688071"/>
          </a:xfrm>
          <a:prstGeom prst="line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3" name="Connecteur droit 72">
            <a:extLst>
              <a:ext uri="{FF2B5EF4-FFF2-40B4-BE49-F238E27FC236}">
                <a16:creationId xmlns:a16="http://schemas.microsoft.com/office/drawing/2014/main" id="{C6441EEF-AA3D-3ACB-C9A1-5629008D65F6}"/>
              </a:ext>
            </a:extLst>
          </p:cNvPr>
          <p:cNvCxnSpPr>
            <a:cxnSpLocks/>
          </p:cNvCxnSpPr>
          <p:nvPr/>
        </p:nvCxnSpPr>
        <p:spPr>
          <a:xfrm flipH="1" flipV="1">
            <a:off x="7121523" y="3924795"/>
            <a:ext cx="260820" cy="151647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" name="Connecteur droit 2">
            <a:extLst>
              <a:ext uri="{FF2B5EF4-FFF2-40B4-BE49-F238E27FC236}">
                <a16:creationId xmlns:a16="http://schemas.microsoft.com/office/drawing/2014/main" id="{ED9D095F-DD07-D664-96C1-FF6429C6AB13}"/>
              </a:ext>
            </a:extLst>
          </p:cNvPr>
          <p:cNvCxnSpPr>
            <a:cxnSpLocks/>
          </p:cNvCxnSpPr>
          <p:nvPr/>
        </p:nvCxnSpPr>
        <p:spPr>
          <a:xfrm>
            <a:off x="5033452" y="1864053"/>
            <a:ext cx="5668" cy="82025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Cylindre 1">
            <a:extLst>
              <a:ext uri="{FF2B5EF4-FFF2-40B4-BE49-F238E27FC236}">
                <a16:creationId xmlns:a16="http://schemas.microsoft.com/office/drawing/2014/main" id="{D74B9C12-F758-966D-CFE9-125E47FAC129}"/>
              </a:ext>
            </a:extLst>
          </p:cNvPr>
          <p:cNvSpPr/>
          <p:nvPr/>
        </p:nvSpPr>
        <p:spPr>
          <a:xfrm rot="7309303">
            <a:off x="4989908" y="1559221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54BAF615-7936-F7B7-A50B-E17547F29FDD}"/>
              </a:ext>
            </a:extLst>
          </p:cNvPr>
          <p:cNvCxnSpPr>
            <a:cxnSpLocks/>
          </p:cNvCxnSpPr>
          <p:nvPr/>
        </p:nvCxnSpPr>
        <p:spPr>
          <a:xfrm>
            <a:off x="7377320" y="3262999"/>
            <a:ext cx="5668" cy="820254"/>
          </a:xfrm>
          <a:prstGeom prst="lin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Cylindre 24">
            <a:extLst>
              <a:ext uri="{FF2B5EF4-FFF2-40B4-BE49-F238E27FC236}">
                <a16:creationId xmlns:a16="http://schemas.microsoft.com/office/drawing/2014/main" id="{92A01305-6F73-527C-84BF-C8556ED1202F}"/>
              </a:ext>
            </a:extLst>
          </p:cNvPr>
          <p:cNvSpPr/>
          <p:nvPr/>
        </p:nvSpPr>
        <p:spPr>
          <a:xfrm rot="7309303">
            <a:off x="7333776" y="2958167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71A8FBC-3F23-07A2-9C77-520B910E5424}"/>
              </a:ext>
            </a:extLst>
          </p:cNvPr>
          <p:cNvCxnSpPr>
            <a:cxnSpLocks/>
          </p:cNvCxnSpPr>
          <p:nvPr/>
        </p:nvCxnSpPr>
        <p:spPr>
          <a:xfrm flipH="1" flipV="1">
            <a:off x="5281442" y="1889113"/>
            <a:ext cx="1976800" cy="1171162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61997F7-F7A7-7F26-0ED6-BDE8DE580E03}"/>
              </a:ext>
            </a:extLst>
          </p:cNvPr>
          <p:cNvCxnSpPr>
            <a:cxnSpLocks/>
          </p:cNvCxnSpPr>
          <p:nvPr/>
        </p:nvCxnSpPr>
        <p:spPr>
          <a:xfrm flipH="1" flipV="1">
            <a:off x="7564617" y="3259549"/>
            <a:ext cx="194839" cy="115433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3656C43F-5FD6-E1B8-8975-ECDCA6B94584}"/>
              </a:ext>
            </a:extLst>
          </p:cNvPr>
          <p:cNvCxnSpPr>
            <a:cxnSpLocks/>
          </p:cNvCxnSpPr>
          <p:nvPr/>
        </p:nvCxnSpPr>
        <p:spPr>
          <a:xfrm flipH="1" flipV="1">
            <a:off x="4715558" y="1550349"/>
            <a:ext cx="194839" cy="115433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1" name="Connecteur droit 50">
            <a:extLst>
              <a:ext uri="{FF2B5EF4-FFF2-40B4-BE49-F238E27FC236}">
                <a16:creationId xmlns:a16="http://schemas.microsoft.com/office/drawing/2014/main" id="{4862DD24-F64C-E8F1-AD6A-D602736EF848}"/>
              </a:ext>
            </a:extLst>
          </p:cNvPr>
          <p:cNvCxnSpPr>
            <a:cxnSpLocks/>
          </p:cNvCxnSpPr>
          <p:nvPr/>
        </p:nvCxnSpPr>
        <p:spPr>
          <a:xfrm flipH="1">
            <a:off x="4846795" y="1551528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4EB3F146-6254-9C25-1BE5-04F03C19E8AE}"/>
              </a:ext>
            </a:extLst>
          </p:cNvPr>
          <p:cNvCxnSpPr>
            <a:cxnSpLocks/>
          </p:cNvCxnSpPr>
          <p:nvPr/>
        </p:nvCxnSpPr>
        <p:spPr>
          <a:xfrm flipH="1">
            <a:off x="5196045" y="1780128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6E8960A7-F695-00B6-15F8-5F9019BDBDC0}"/>
              </a:ext>
            </a:extLst>
          </p:cNvPr>
          <p:cNvCxnSpPr>
            <a:cxnSpLocks/>
          </p:cNvCxnSpPr>
          <p:nvPr/>
        </p:nvCxnSpPr>
        <p:spPr>
          <a:xfrm flipH="1">
            <a:off x="7186686" y="2945245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62E01407-260E-A68F-17EA-7CCCB622B465}"/>
              </a:ext>
            </a:extLst>
          </p:cNvPr>
          <p:cNvCxnSpPr>
            <a:cxnSpLocks/>
          </p:cNvCxnSpPr>
          <p:nvPr/>
        </p:nvCxnSpPr>
        <p:spPr>
          <a:xfrm flipH="1">
            <a:off x="7530050" y="3186642"/>
            <a:ext cx="127204" cy="188340"/>
          </a:xfrm>
          <a:prstGeom prst="line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Parallélogramme 61">
            <a:extLst>
              <a:ext uri="{FF2B5EF4-FFF2-40B4-BE49-F238E27FC236}">
                <a16:creationId xmlns:a16="http://schemas.microsoft.com/office/drawing/2014/main" id="{70B3368D-D71A-E0E2-4EB4-499AC38364B2}"/>
              </a:ext>
            </a:extLst>
          </p:cNvPr>
          <p:cNvSpPr/>
          <p:nvPr/>
        </p:nvSpPr>
        <p:spPr>
          <a:xfrm rot="16200000" flipV="1">
            <a:off x="4559783" y="1451479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Parallélogramme 65">
            <a:extLst>
              <a:ext uri="{FF2B5EF4-FFF2-40B4-BE49-F238E27FC236}">
                <a16:creationId xmlns:a16="http://schemas.microsoft.com/office/drawing/2014/main" id="{160C211C-5C89-F578-3333-7FF2D182A640}"/>
              </a:ext>
            </a:extLst>
          </p:cNvPr>
          <p:cNvSpPr/>
          <p:nvPr/>
        </p:nvSpPr>
        <p:spPr>
          <a:xfrm rot="16200000" flipV="1">
            <a:off x="7676115" y="3307325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Ellipse 67">
            <a:extLst>
              <a:ext uri="{FF2B5EF4-FFF2-40B4-BE49-F238E27FC236}">
                <a16:creationId xmlns:a16="http://schemas.microsoft.com/office/drawing/2014/main" id="{89A3A9E7-91AC-9EA6-2D12-FCA32A7C3C07}"/>
              </a:ext>
            </a:extLst>
          </p:cNvPr>
          <p:cNvSpPr/>
          <p:nvPr/>
        </p:nvSpPr>
        <p:spPr>
          <a:xfrm>
            <a:off x="5428798" y="2524259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9" name="Ellipse 68">
            <a:extLst>
              <a:ext uri="{FF2B5EF4-FFF2-40B4-BE49-F238E27FC236}">
                <a16:creationId xmlns:a16="http://schemas.microsoft.com/office/drawing/2014/main" id="{D1843EEB-5EA5-B64A-1E86-E3BAD6B89642}"/>
              </a:ext>
            </a:extLst>
          </p:cNvPr>
          <p:cNvSpPr/>
          <p:nvPr/>
        </p:nvSpPr>
        <p:spPr>
          <a:xfrm>
            <a:off x="6189892" y="2136269"/>
            <a:ext cx="224593" cy="218355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chemeClr val="accent2">
                    <a:lumMod val="75000"/>
                  </a:schemeClr>
                </a:solidFill>
              </a:rPr>
              <a:t>0</a:t>
            </a:r>
            <a:endParaRPr lang="fr-FR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0" name="Ellipse 69">
            <a:extLst>
              <a:ext uri="{FF2B5EF4-FFF2-40B4-BE49-F238E27FC236}">
                <a16:creationId xmlns:a16="http://schemas.microsoft.com/office/drawing/2014/main" id="{7943723E-2F90-823C-5499-4F280EA6E898}"/>
              </a:ext>
            </a:extLst>
          </p:cNvPr>
          <p:cNvSpPr/>
          <p:nvPr/>
        </p:nvSpPr>
        <p:spPr>
          <a:xfrm>
            <a:off x="7453363" y="3894317"/>
            <a:ext cx="224593" cy="218355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B050"/>
                </a:solidFill>
              </a:rPr>
              <a:t>1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71" name="Ellipse 70">
            <a:extLst>
              <a:ext uri="{FF2B5EF4-FFF2-40B4-BE49-F238E27FC236}">
                <a16:creationId xmlns:a16="http://schemas.microsoft.com/office/drawing/2014/main" id="{9DA7AFC2-FCBD-4318-CAF0-7B3E9FFD39E5}"/>
              </a:ext>
            </a:extLst>
          </p:cNvPr>
          <p:cNvSpPr/>
          <p:nvPr/>
        </p:nvSpPr>
        <p:spPr>
          <a:xfrm>
            <a:off x="6979062" y="4556987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2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72" name="Ellipse 71">
            <a:extLst>
              <a:ext uri="{FF2B5EF4-FFF2-40B4-BE49-F238E27FC236}">
                <a16:creationId xmlns:a16="http://schemas.microsoft.com/office/drawing/2014/main" id="{7ED85DE3-F722-68B0-0125-999551EE204E}"/>
              </a:ext>
            </a:extLst>
          </p:cNvPr>
          <p:cNvSpPr/>
          <p:nvPr/>
        </p:nvSpPr>
        <p:spPr>
          <a:xfrm>
            <a:off x="5647675" y="4886432"/>
            <a:ext cx="224593" cy="218355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C00000"/>
                </a:solidFill>
              </a:rPr>
              <a:t>3</a:t>
            </a:r>
            <a:endParaRPr lang="fr-FR" b="1" dirty="0">
              <a:solidFill>
                <a:srgbClr val="C00000"/>
              </a:solidFill>
            </a:endParaRPr>
          </a:p>
        </p:txBody>
      </p:sp>
      <p:cxnSp>
        <p:nvCxnSpPr>
          <p:cNvPr id="75" name="Connecteur droit avec flèche 74">
            <a:extLst>
              <a:ext uri="{FF2B5EF4-FFF2-40B4-BE49-F238E27FC236}">
                <a16:creationId xmlns:a16="http://schemas.microsoft.com/office/drawing/2014/main" id="{0F5D1E4B-2BFE-7EAF-3B94-81DA033DB51F}"/>
              </a:ext>
            </a:extLst>
          </p:cNvPr>
          <p:cNvCxnSpPr>
            <a:cxnSpLocks/>
          </p:cNvCxnSpPr>
          <p:nvPr/>
        </p:nvCxnSpPr>
        <p:spPr>
          <a:xfrm>
            <a:off x="7801334" y="3406195"/>
            <a:ext cx="1122533" cy="64989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avec flèche 77">
            <a:extLst>
              <a:ext uri="{FF2B5EF4-FFF2-40B4-BE49-F238E27FC236}">
                <a16:creationId xmlns:a16="http://schemas.microsoft.com/office/drawing/2014/main" id="{0E5B08B6-A0F4-4B9F-1DAC-42BA5C49C781}"/>
              </a:ext>
            </a:extLst>
          </p:cNvPr>
          <p:cNvCxnSpPr>
            <a:cxnSpLocks/>
          </p:cNvCxnSpPr>
          <p:nvPr/>
        </p:nvCxnSpPr>
        <p:spPr>
          <a:xfrm flipV="1">
            <a:off x="7831890" y="2616628"/>
            <a:ext cx="0" cy="83632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2737897-6654-86A7-2F16-D2A5D5717B16}"/>
                  </a:ext>
                </a:extLst>
              </p:cNvPr>
              <p:cNvSpPr txBox="1"/>
              <p:nvPr/>
            </p:nvSpPr>
            <p:spPr>
              <a:xfrm>
                <a:off x="8715681" y="3740428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0" name="ZoneTexte 79">
                <a:extLst>
                  <a:ext uri="{FF2B5EF4-FFF2-40B4-BE49-F238E27FC236}">
                    <a16:creationId xmlns:a16="http://schemas.microsoft.com/office/drawing/2014/main" id="{62737897-6654-86A7-2F16-D2A5D5717B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15681" y="3740428"/>
                <a:ext cx="626532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F280E020-5230-8368-33C9-A4D4D5851212}"/>
                  </a:ext>
                </a:extLst>
              </p:cNvPr>
              <p:cNvSpPr txBox="1"/>
              <p:nvPr/>
            </p:nvSpPr>
            <p:spPr>
              <a:xfrm>
                <a:off x="7714148" y="2451405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1" name="ZoneTexte 80">
                <a:extLst>
                  <a:ext uri="{FF2B5EF4-FFF2-40B4-BE49-F238E27FC236}">
                    <a16:creationId xmlns:a16="http://schemas.microsoft.com/office/drawing/2014/main" id="{F280E020-5230-8368-33C9-A4D4D58512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14148" y="2451405"/>
                <a:ext cx="626532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2" name="Connecteur droit avec flèche 81">
            <a:extLst>
              <a:ext uri="{FF2B5EF4-FFF2-40B4-BE49-F238E27FC236}">
                <a16:creationId xmlns:a16="http://schemas.microsoft.com/office/drawing/2014/main" id="{F601B8E5-CDD3-5072-58D7-E2E99B06F1EA}"/>
              </a:ext>
            </a:extLst>
          </p:cNvPr>
          <p:cNvCxnSpPr>
            <a:cxnSpLocks/>
            <a:stCxn id="66" idx="1"/>
          </p:cNvCxnSpPr>
          <p:nvPr/>
        </p:nvCxnSpPr>
        <p:spPr>
          <a:xfrm flipH="1">
            <a:off x="7468139" y="3341428"/>
            <a:ext cx="462621" cy="30284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6D00142B-7689-4844-D292-114B065BD22D}"/>
                  </a:ext>
                </a:extLst>
              </p:cNvPr>
              <p:cNvSpPr txBox="1"/>
              <p:nvPr/>
            </p:nvSpPr>
            <p:spPr>
              <a:xfrm>
                <a:off x="7231804" y="3590545"/>
                <a:ext cx="62653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fr-FR" sz="1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sz="1400" dirty="0"/>
              </a:p>
            </p:txBody>
          </p:sp>
        </mc:Choice>
        <mc:Fallback xmlns="">
          <p:sp>
            <p:nvSpPr>
              <p:cNvPr id="85" name="ZoneTexte 84">
                <a:extLst>
                  <a:ext uri="{FF2B5EF4-FFF2-40B4-BE49-F238E27FC236}">
                    <a16:creationId xmlns:a16="http://schemas.microsoft.com/office/drawing/2014/main" id="{6D00142B-7689-4844-D292-114B065BD2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804" y="3590545"/>
                <a:ext cx="626532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203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rc 57">
            <a:extLst>
              <a:ext uri="{FF2B5EF4-FFF2-40B4-BE49-F238E27FC236}">
                <a16:creationId xmlns:a16="http://schemas.microsoft.com/office/drawing/2014/main" id="{A94FFFD6-0537-57B0-1990-5658618B5723}"/>
              </a:ext>
            </a:extLst>
          </p:cNvPr>
          <p:cNvSpPr/>
          <p:nvPr/>
        </p:nvSpPr>
        <p:spPr>
          <a:xfrm rot="10800000">
            <a:off x="2445501" y="2430120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0C25D1-5143-BFBA-247A-718EFFA6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345" y="1031875"/>
            <a:ext cx="7605032" cy="6693685"/>
          </a:xfrm>
          <a:prstGeom prst="rect">
            <a:avLst/>
          </a:prstGeom>
        </p:spPr>
      </p:pic>
      <p:sp>
        <p:nvSpPr>
          <p:cNvPr id="5" name="Cylindre 4">
            <a:extLst>
              <a:ext uri="{FF2B5EF4-FFF2-40B4-BE49-F238E27FC236}">
                <a16:creationId xmlns:a16="http://schemas.microsoft.com/office/drawing/2014/main" id="{868DC085-2F7F-6FA2-231B-70AD70E847ED}"/>
              </a:ext>
            </a:extLst>
          </p:cNvPr>
          <p:cNvSpPr/>
          <p:nvPr/>
        </p:nvSpPr>
        <p:spPr>
          <a:xfrm>
            <a:off x="6103720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D9148A14-4AE6-BC10-2BC8-26E4E60E906C}"/>
              </a:ext>
            </a:extLst>
          </p:cNvPr>
          <p:cNvSpPr/>
          <p:nvPr/>
        </p:nvSpPr>
        <p:spPr>
          <a:xfrm>
            <a:off x="6467131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ylindre 6">
            <a:extLst>
              <a:ext uri="{FF2B5EF4-FFF2-40B4-BE49-F238E27FC236}">
                <a16:creationId xmlns:a16="http://schemas.microsoft.com/office/drawing/2014/main" id="{660B7939-97B0-954C-55B1-864DB3927A1F}"/>
              </a:ext>
            </a:extLst>
          </p:cNvPr>
          <p:cNvSpPr/>
          <p:nvPr/>
        </p:nvSpPr>
        <p:spPr>
          <a:xfrm>
            <a:off x="4789697" y="3209055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>
            <a:extLst>
              <a:ext uri="{FF2B5EF4-FFF2-40B4-BE49-F238E27FC236}">
                <a16:creationId xmlns:a16="http://schemas.microsoft.com/office/drawing/2014/main" id="{E358EC13-EFA9-9335-AD5F-0A7570C86299}"/>
              </a:ext>
            </a:extLst>
          </p:cNvPr>
          <p:cNvSpPr/>
          <p:nvPr/>
        </p:nvSpPr>
        <p:spPr>
          <a:xfrm>
            <a:off x="7787346" y="322525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ylindre 8">
            <a:extLst>
              <a:ext uri="{FF2B5EF4-FFF2-40B4-BE49-F238E27FC236}">
                <a16:creationId xmlns:a16="http://schemas.microsoft.com/office/drawing/2014/main" id="{4F5D2BBC-B275-0233-137B-1E822F9432C0}"/>
              </a:ext>
            </a:extLst>
          </p:cNvPr>
          <p:cNvSpPr/>
          <p:nvPr/>
        </p:nvSpPr>
        <p:spPr>
          <a:xfrm>
            <a:off x="7528493" y="334684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AA2598C4-BD37-4CE0-F6BF-BA243D171DCB}"/>
              </a:ext>
            </a:extLst>
          </p:cNvPr>
          <p:cNvSpPr/>
          <p:nvPr/>
        </p:nvSpPr>
        <p:spPr>
          <a:xfrm>
            <a:off x="5039777" y="334684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86E361C-A1D0-1B65-3F2C-BDE392B16D3A}"/>
              </a:ext>
            </a:extLst>
          </p:cNvPr>
          <p:cNvCxnSpPr>
            <a:cxnSpLocks/>
          </p:cNvCxnSpPr>
          <p:nvPr/>
        </p:nvCxnSpPr>
        <p:spPr>
          <a:xfrm flipV="1">
            <a:off x="7738143" y="3462583"/>
            <a:ext cx="150853" cy="7803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5C2CB04-60C9-B024-DC5A-2E3AD4960815}"/>
              </a:ext>
            </a:extLst>
          </p:cNvPr>
          <p:cNvCxnSpPr>
            <a:cxnSpLocks/>
          </p:cNvCxnSpPr>
          <p:nvPr/>
        </p:nvCxnSpPr>
        <p:spPr>
          <a:xfrm>
            <a:off x="4897697" y="3435350"/>
            <a:ext cx="142080" cy="98917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47EEC2E-CACA-B747-C3C0-15CAB5D3B180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6319720" y="3094269"/>
            <a:ext cx="147411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9178C71-D351-83CD-2CC3-656A63743FF7}"/>
              </a:ext>
            </a:extLst>
          </p:cNvPr>
          <p:cNvCxnSpPr>
            <a:cxnSpLocks/>
          </p:cNvCxnSpPr>
          <p:nvPr/>
        </p:nvCxnSpPr>
        <p:spPr>
          <a:xfrm flipH="1" flipV="1">
            <a:off x="4897697" y="365725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8A41CF8-27F1-DDA2-8F62-C5CB9091FC8A}"/>
              </a:ext>
            </a:extLst>
          </p:cNvPr>
          <p:cNvCxnSpPr>
            <a:cxnSpLocks/>
          </p:cNvCxnSpPr>
          <p:nvPr/>
        </p:nvCxnSpPr>
        <p:spPr>
          <a:xfrm flipH="1" flipV="1">
            <a:off x="5146349" y="377884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3F72F8D-5A50-4BF7-1FF3-02A995E9A3B0}"/>
              </a:ext>
            </a:extLst>
          </p:cNvPr>
          <p:cNvCxnSpPr>
            <a:cxnSpLocks/>
          </p:cNvCxnSpPr>
          <p:nvPr/>
        </p:nvCxnSpPr>
        <p:spPr>
          <a:xfrm flipH="1" flipV="1">
            <a:off x="6213148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525B921-3F98-F871-1639-6FD5A8E972DB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49E13CB-DB60-EC6B-1C46-BDBADE243936}"/>
              </a:ext>
            </a:extLst>
          </p:cNvPr>
          <p:cNvCxnSpPr>
            <a:cxnSpLocks/>
          </p:cNvCxnSpPr>
          <p:nvPr/>
        </p:nvCxnSpPr>
        <p:spPr>
          <a:xfrm flipH="1" flipV="1">
            <a:off x="7644014" y="377884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919C6F3-9D71-5FBC-7360-2858C4FB3D60}"/>
              </a:ext>
            </a:extLst>
          </p:cNvPr>
          <p:cNvCxnSpPr>
            <a:cxnSpLocks/>
          </p:cNvCxnSpPr>
          <p:nvPr/>
        </p:nvCxnSpPr>
        <p:spPr>
          <a:xfrm flipH="1" flipV="1">
            <a:off x="7888996" y="365725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0E72351-4282-51A3-D58E-BBA5141DD352}"/>
              </a:ext>
            </a:extLst>
          </p:cNvPr>
          <p:cNvCxnSpPr>
            <a:cxnSpLocks/>
          </p:cNvCxnSpPr>
          <p:nvPr/>
        </p:nvCxnSpPr>
        <p:spPr>
          <a:xfrm flipV="1">
            <a:off x="4897697" y="5182269"/>
            <a:ext cx="1315451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1752DB8-19C3-365B-4051-77E909830D1E}"/>
              </a:ext>
            </a:extLst>
          </p:cNvPr>
          <p:cNvCxnSpPr>
            <a:cxnSpLocks/>
          </p:cNvCxnSpPr>
          <p:nvPr/>
        </p:nvCxnSpPr>
        <p:spPr>
          <a:xfrm flipH="1" flipV="1">
            <a:off x="4897697" y="5529252"/>
            <a:ext cx="24865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1C8EB74-5E28-2E0C-64A4-A476F4AE9899}"/>
              </a:ext>
            </a:extLst>
          </p:cNvPr>
          <p:cNvCxnSpPr>
            <a:cxnSpLocks/>
          </p:cNvCxnSpPr>
          <p:nvPr/>
        </p:nvCxnSpPr>
        <p:spPr>
          <a:xfrm>
            <a:off x="6213148" y="5182269"/>
            <a:ext cx="355599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37F9B3E-E75B-A943-9640-98683287E0C5}"/>
              </a:ext>
            </a:extLst>
          </p:cNvPr>
          <p:cNvCxnSpPr>
            <a:cxnSpLocks/>
          </p:cNvCxnSpPr>
          <p:nvPr/>
        </p:nvCxnSpPr>
        <p:spPr>
          <a:xfrm flipV="1">
            <a:off x="7644014" y="5529252"/>
            <a:ext cx="24498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F581A00-2AD2-4D86-489E-29C591F3D65F}"/>
              </a:ext>
            </a:extLst>
          </p:cNvPr>
          <p:cNvCxnSpPr>
            <a:cxnSpLocks/>
          </p:cNvCxnSpPr>
          <p:nvPr/>
        </p:nvCxnSpPr>
        <p:spPr>
          <a:xfrm>
            <a:off x="5146349" y="5650842"/>
            <a:ext cx="2497665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33C8CDD7-ACB9-3C53-680F-6BF5EA032BE7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5182269"/>
            <a:ext cx="1320249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67DD46DC-566B-A424-EF42-8A2A9B293CBC}"/>
              </a:ext>
            </a:extLst>
          </p:cNvPr>
          <p:cNvSpPr/>
          <p:nvPr/>
        </p:nvSpPr>
        <p:spPr>
          <a:xfrm>
            <a:off x="2421464" y="2390985"/>
            <a:ext cx="230400" cy="9313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4C9163A0-20B1-C6A8-B8DE-5C95B8C240EE}"/>
              </a:ext>
            </a:extLst>
          </p:cNvPr>
          <p:cNvSpPr/>
          <p:nvPr/>
        </p:nvSpPr>
        <p:spPr>
          <a:xfrm>
            <a:off x="2410047" y="2363790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39A9A65-5D91-0409-9675-87F50982FFDB}"/>
              </a:ext>
            </a:extLst>
          </p:cNvPr>
          <p:cNvCxnSpPr>
            <a:cxnSpLocks/>
          </p:cNvCxnSpPr>
          <p:nvPr/>
        </p:nvCxnSpPr>
        <p:spPr>
          <a:xfrm flipV="1">
            <a:off x="2536407" y="2182283"/>
            <a:ext cx="0" cy="24944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244B348-4C9A-623A-1C90-69305E71E7FA}"/>
              </a:ext>
            </a:extLst>
          </p:cNvPr>
          <p:cNvCxnSpPr>
            <a:cxnSpLocks/>
          </p:cNvCxnSpPr>
          <p:nvPr/>
        </p:nvCxnSpPr>
        <p:spPr>
          <a:xfrm flipV="1">
            <a:off x="2536406" y="2616510"/>
            <a:ext cx="0" cy="80854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7FA2A05-557D-119C-E86C-E78F49CA68A4}"/>
              </a:ext>
            </a:extLst>
          </p:cNvPr>
          <p:cNvGrpSpPr/>
          <p:nvPr/>
        </p:nvGrpSpPr>
        <p:grpSpPr>
          <a:xfrm rot="18000000">
            <a:off x="4169098" y="2199449"/>
            <a:ext cx="252720" cy="828676"/>
            <a:chOff x="3442981" y="1960977"/>
            <a:chExt cx="252720" cy="828676"/>
          </a:xfrm>
        </p:grpSpPr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1834970-3F0A-582A-480E-B82DEACE8536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40F2D635-ACF9-B8A7-9708-831FC2E90FA8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F763468-D60D-87F0-5D67-80B153BBA80A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A79983D2-D324-57D7-8B97-C05B3D9A3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AF672DDB-C653-0D6D-EFFF-DA85468B8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9" name="Triangle isocèle 68">
            <a:extLst>
              <a:ext uri="{FF2B5EF4-FFF2-40B4-BE49-F238E27FC236}">
                <a16:creationId xmlns:a16="http://schemas.microsoft.com/office/drawing/2014/main" id="{658DC5DB-B4E4-7679-1507-47C9F1BCA038}"/>
              </a:ext>
            </a:extLst>
          </p:cNvPr>
          <p:cNvSpPr/>
          <p:nvPr/>
        </p:nvSpPr>
        <p:spPr>
          <a:xfrm>
            <a:off x="5857129" y="4458758"/>
            <a:ext cx="597142" cy="77878"/>
          </a:xfrm>
          <a:prstGeom prst="triangl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3B44E127-D035-1C31-1231-BBBD48D91955}"/>
              </a:ext>
            </a:extLst>
          </p:cNvPr>
          <p:cNvGrpSpPr/>
          <p:nvPr/>
        </p:nvGrpSpPr>
        <p:grpSpPr>
          <a:xfrm>
            <a:off x="5255626" y="1655444"/>
            <a:ext cx="252720" cy="828676"/>
            <a:chOff x="2562447" y="2262179"/>
            <a:chExt cx="252720" cy="828676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A2CBE104-18C1-1407-A895-3ADC55529A33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5A63B7C0-4CFF-71BB-C5E1-9C37BCEA4523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BF68AAAF-70DA-7335-3636-47CE2983D8F5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01A0C0D3-F15B-E5AC-5923-61681FA5D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262179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B504D025-F718-D8A1-EE4D-655477F5F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262190A1-1891-464E-CAAE-4E7188401CC2}"/>
              </a:ext>
            </a:extLst>
          </p:cNvPr>
          <p:cNvGrpSpPr/>
          <p:nvPr/>
        </p:nvGrpSpPr>
        <p:grpSpPr>
          <a:xfrm rot="3413794">
            <a:off x="4597007" y="693995"/>
            <a:ext cx="252720" cy="828676"/>
            <a:chOff x="3442981" y="1960977"/>
            <a:chExt cx="252720" cy="828676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7899876-D5DD-06EF-594C-9110CC5511F4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471414CF-0037-9BA0-B532-DB49CDE61E82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F58318FD-96E8-1B8C-3F45-56873569E8D8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72BC18D-4876-BDBA-FA53-4F3671803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50E9504D-5E50-8B69-6DD6-078A5A59B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906D52F9-0044-06AE-939F-419233120DAF}"/>
              </a:ext>
            </a:extLst>
          </p:cNvPr>
          <p:cNvGrpSpPr/>
          <p:nvPr/>
        </p:nvGrpSpPr>
        <p:grpSpPr>
          <a:xfrm flipV="1">
            <a:off x="2410046" y="3432946"/>
            <a:ext cx="252720" cy="252720"/>
            <a:chOff x="2525504" y="3057549"/>
            <a:chExt cx="252720" cy="252720"/>
          </a:xfrm>
        </p:grpSpPr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D1326646-CC68-573E-20CE-48D58C12BD55}"/>
                </a:ext>
              </a:extLst>
            </p:cNvPr>
            <p:cNvSpPr/>
            <p:nvPr/>
          </p:nvSpPr>
          <p:spPr>
            <a:xfrm rot="10800000">
              <a:off x="2560958" y="3123879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B97DDE64-740D-86BD-78F3-AC54B67D64DD}"/>
                </a:ext>
              </a:extLst>
            </p:cNvPr>
            <p:cNvSpPr/>
            <p:nvPr/>
          </p:nvSpPr>
          <p:spPr>
            <a:xfrm>
              <a:off x="2536921" y="3084744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F00BA930-B35A-6097-A134-B0338278DA4D}"/>
                </a:ext>
              </a:extLst>
            </p:cNvPr>
            <p:cNvSpPr/>
            <p:nvPr/>
          </p:nvSpPr>
          <p:spPr>
            <a:xfrm>
              <a:off x="2525504" y="3057549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</p:grp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BDA6414B-5EC3-63DA-8966-91C5DE1EEF9A}"/>
              </a:ext>
            </a:extLst>
          </p:cNvPr>
          <p:cNvCxnSpPr>
            <a:cxnSpLocks/>
          </p:cNvCxnSpPr>
          <p:nvPr/>
        </p:nvCxnSpPr>
        <p:spPr>
          <a:xfrm flipH="1" flipV="1">
            <a:off x="2536405" y="3620341"/>
            <a:ext cx="1" cy="219292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34F079DC-CD2D-4B52-343A-DFA808B1B409}"/>
              </a:ext>
            </a:extLst>
          </p:cNvPr>
          <p:cNvGrpSpPr/>
          <p:nvPr/>
        </p:nvGrpSpPr>
        <p:grpSpPr>
          <a:xfrm rot="2822451">
            <a:off x="7073028" y="3197942"/>
            <a:ext cx="252721" cy="1657350"/>
            <a:chOff x="2562446" y="2334683"/>
            <a:chExt cx="252721" cy="1657350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34B3EE3-BA6D-BB68-88FD-D2E3AD3EF04D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85F35FCF-464D-BAA6-0CD5-2A05B1C7E47B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727BB5A8-BC63-4894-70F3-B18D63CFC6EB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AE71BE56-3F16-41BB-60FE-CF2379624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6C7A650-EEE0-DD72-3DD0-B0F6B0B84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08AEB3A5-5E6E-FCDB-858C-255E2E632444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59C49BF3-3E13-31AA-F439-D9AC398CBFC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19" name="Ellipse 118">
                <a:extLst>
                  <a:ext uri="{FF2B5EF4-FFF2-40B4-BE49-F238E27FC236}">
                    <a16:creationId xmlns:a16="http://schemas.microsoft.com/office/drawing/2014/main" id="{C74A5B22-9B74-5271-F297-E832DB038B4D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4656F648-9581-FB52-00C3-C201C0C5D5EB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7D0AFE0B-3656-AD1D-BBF1-390C75065D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38815F50-7A99-8E96-A576-DCEF558F80B5}"/>
              </a:ext>
            </a:extLst>
          </p:cNvPr>
          <p:cNvGrpSpPr/>
          <p:nvPr/>
        </p:nvGrpSpPr>
        <p:grpSpPr>
          <a:xfrm rot="19010013">
            <a:off x="5343813" y="3182412"/>
            <a:ext cx="252721" cy="1657350"/>
            <a:chOff x="2562446" y="2334683"/>
            <a:chExt cx="252721" cy="1657350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366F83FE-F2D8-0F09-1BE9-72C010F0B85D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A532BDED-F5A9-C18C-1369-58AE5C801532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ECE33302-BFB9-232A-BF59-7E5A0F23A72D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0302203C-9C8F-8E7F-43FE-5DFE2FB4D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04EA3180-9418-75EB-E3EE-2A788F5AE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BE7C63E-01F8-5BFE-E4A2-035FA22FABAC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D66ACE03-F491-3F05-434E-99ED76C46D3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41905199-64B0-6C69-72AC-67D50A733F86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Arc 132">
                <a:extLst>
                  <a:ext uri="{FF2B5EF4-FFF2-40B4-BE49-F238E27FC236}">
                    <a16:creationId xmlns:a16="http://schemas.microsoft.com/office/drawing/2014/main" id="{C6B43572-48C1-8622-E487-CBEED80DA603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2CE95D19-A1D2-12F2-A17C-14E3CC8FB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D1DD02B0-BC1A-B31F-EC4F-4C808CA7C4BA}"/>
              </a:ext>
            </a:extLst>
          </p:cNvPr>
          <p:cNvGrpSpPr/>
          <p:nvPr/>
        </p:nvGrpSpPr>
        <p:grpSpPr>
          <a:xfrm rot="2822451">
            <a:off x="6821526" y="3339860"/>
            <a:ext cx="252721" cy="1657350"/>
            <a:chOff x="2562446" y="2334683"/>
            <a:chExt cx="252721" cy="1657350"/>
          </a:xfrm>
        </p:grpSpPr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A053C78F-1705-C3F9-B4AA-9EB75BD05A02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5C7442EB-C407-4960-4ADC-F3ABA6A37065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B7BFB1B2-DA48-32B8-3450-AC8A3A05A3F5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F481B5D5-2B9F-5E10-8BD6-61FCB9B94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31E432FB-A62B-DAEB-566B-89A26ABF7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4DD740FF-2075-BCA0-86E5-3256D3CC029D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D34202F2-01BF-E66A-BA90-2D8423A0A2FF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042BF516-B7A7-8032-7350-C70B99A4414A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3607CB87-E6AF-9621-8B7F-ABE75869F7E1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AD91B8C8-7F59-F2B4-4425-BC1A04507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216C3A12-9BF2-C29C-0E65-B5F217AC7613}"/>
              </a:ext>
            </a:extLst>
          </p:cNvPr>
          <p:cNvGrpSpPr/>
          <p:nvPr/>
        </p:nvGrpSpPr>
        <p:grpSpPr>
          <a:xfrm rot="19010013">
            <a:off x="5544421" y="3411965"/>
            <a:ext cx="252721" cy="1657350"/>
            <a:chOff x="2562446" y="2334683"/>
            <a:chExt cx="252721" cy="1657350"/>
          </a:xfrm>
        </p:grpSpPr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BC46F037-84B6-19A9-FD0F-9CC0E29F66E2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CE03D0A-62CD-70AC-B231-04475E54C9AB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3579D97E-B75A-1400-696F-226A8A8CC1B3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E19181DC-54B9-31D7-73EB-43E00A7D9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A13FDB56-243B-6727-E13B-40ACCEA54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1" name="Groupe 150">
              <a:extLst>
                <a:ext uri="{FF2B5EF4-FFF2-40B4-BE49-F238E27FC236}">
                  <a16:creationId xmlns:a16="http://schemas.microsoft.com/office/drawing/2014/main" id="{F647F752-5BC1-AE7E-341B-3695B4723D9A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5C937DAA-4CE6-87C1-3C83-90F7B7503CD2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B5DE5591-E193-2645-53D0-5A9984FFF1E1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Arc 154">
                <a:extLst>
                  <a:ext uri="{FF2B5EF4-FFF2-40B4-BE49-F238E27FC236}">
                    <a16:creationId xmlns:a16="http://schemas.microsoft.com/office/drawing/2014/main" id="{41292612-B35A-6F35-D827-B515F94E5320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B47B371F-EC61-4CAA-A7C1-45BD97F036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5B9439F7-84B9-222B-A6F7-475CAD1A2825}"/>
              </a:ext>
            </a:extLst>
          </p:cNvPr>
          <p:cNvGrpSpPr/>
          <p:nvPr/>
        </p:nvGrpSpPr>
        <p:grpSpPr>
          <a:xfrm>
            <a:off x="6014561" y="3093659"/>
            <a:ext cx="252721" cy="1657350"/>
            <a:chOff x="2562446" y="2334683"/>
            <a:chExt cx="252721" cy="1657350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03C9B784-43BA-60D4-6D27-482848A00418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8BE92772-0D40-4771-C52A-5E268DB611E8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961C032F-46A4-9DC9-D037-8C7259B4B98E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60" name="Connecteur droit 159">
              <a:extLst>
                <a:ext uri="{FF2B5EF4-FFF2-40B4-BE49-F238E27FC236}">
                  <a16:creationId xmlns:a16="http://schemas.microsoft.com/office/drawing/2014/main" id="{76067EBC-7091-3D12-0296-A601734A1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D47F7877-1944-FD90-F537-D07CD059D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3FCBAE66-693E-317D-3553-0D934F6B1EBC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C692F51B-30D5-FF5A-3337-946D92FAED5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7FF3A220-AF3F-A250-35AF-C96C5E913C0D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E01EEE1E-A2CC-80D4-1EDF-A3D04FC42207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E6453CA4-187B-7292-9288-53A0417152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518156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Arc 57">
            <a:extLst>
              <a:ext uri="{FF2B5EF4-FFF2-40B4-BE49-F238E27FC236}">
                <a16:creationId xmlns:a16="http://schemas.microsoft.com/office/drawing/2014/main" id="{A94FFFD6-0537-57B0-1990-5658618B5723}"/>
              </a:ext>
            </a:extLst>
          </p:cNvPr>
          <p:cNvSpPr/>
          <p:nvPr/>
        </p:nvSpPr>
        <p:spPr>
          <a:xfrm rot="10800000">
            <a:off x="2445501" y="2430120"/>
            <a:ext cx="181812" cy="108000"/>
          </a:xfrm>
          <a:prstGeom prst="arc">
            <a:avLst>
              <a:gd name="adj1" fmla="val 862801"/>
              <a:gd name="adj2" fmla="val 9930362"/>
            </a:avLst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570C25D1-5143-BFBA-247A-718EFFA6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345" y="1031875"/>
            <a:ext cx="7605032" cy="6693685"/>
          </a:xfrm>
          <a:prstGeom prst="rect">
            <a:avLst/>
          </a:prstGeom>
        </p:spPr>
      </p:pic>
      <p:sp>
        <p:nvSpPr>
          <p:cNvPr id="5" name="Cylindre 4">
            <a:extLst>
              <a:ext uri="{FF2B5EF4-FFF2-40B4-BE49-F238E27FC236}">
                <a16:creationId xmlns:a16="http://schemas.microsoft.com/office/drawing/2014/main" id="{868DC085-2F7F-6FA2-231B-70AD70E847ED}"/>
              </a:ext>
            </a:extLst>
          </p:cNvPr>
          <p:cNvSpPr/>
          <p:nvPr/>
        </p:nvSpPr>
        <p:spPr>
          <a:xfrm>
            <a:off x="6103720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D9148A14-4AE6-BC10-2BC8-26E4E60E906C}"/>
              </a:ext>
            </a:extLst>
          </p:cNvPr>
          <p:cNvSpPr/>
          <p:nvPr/>
        </p:nvSpPr>
        <p:spPr>
          <a:xfrm>
            <a:off x="6467131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ylindre 6">
            <a:extLst>
              <a:ext uri="{FF2B5EF4-FFF2-40B4-BE49-F238E27FC236}">
                <a16:creationId xmlns:a16="http://schemas.microsoft.com/office/drawing/2014/main" id="{660B7939-97B0-954C-55B1-864DB3927A1F}"/>
              </a:ext>
            </a:extLst>
          </p:cNvPr>
          <p:cNvSpPr/>
          <p:nvPr/>
        </p:nvSpPr>
        <p:spPr>
          <a:xfrm>
            <a:off x="4789697" y="3209055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>
            <a:extLst>
              <a:ext uri="{FF2B5EF4-FFF2-40B4-BE49-F238E27FC236}">
                <a16:creationId xmlns:a16="http://schemas.microsoft.com/office/drawing/2014/main" id="{E358EC13-EFA9-9335-AD5F-0A7570C86299}"/>
              </a:ext>
            </a:extLst>
          </p:cNvPr>
          <p:cNvSpPr/>
          <p:nvPr/>
        </p:nvSpPr>
        <p:spPr>
          <a:xfrm>
            <a:off x="7787346" y="322525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ylindre 8">
            <a:extLst>
              <a:ext uri="{FF2B5EF4-FFF2-40B4-BE49-F238E27FC236}">
                <a16:creationId xmlns:a16="http://schemas.microsoft.com/office/drawing/2014/main" id="{4F5D2BBC-B275-0233-137B-1E822F9432C0}"/>
              </a:ext>
            </a:extLst>
          </p:cNvPr>
          <p:cNvSpPr/>
          <p:nvPr/>
        </p:nvSpPr>
        <p:spPr>
          <a:xfrm>
            <a:off x="7528493" y="334684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AA2598C4-BD37-4CE0-F6BF-BA243D171DCB}"/>
              </a:ext>
            </a:extLst>
          </p:cNvPr>
          <p:cNvSpPr/>
          <p:nvPr/>
        </p:nvSpPr>
        <p:spPr>
          <a:xfrm>
            <a:off x="5039777" y="334684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86E361C-A1D0-1B65-3F2C-BDE392B16D3A}"/>
              </a:ext>
            </a:extLst>
          </p:cNvPr>
          <p:cNvCxnSpPr>
            <a:cxnSpLocks/>
          </p:cNvCxnSpPr>
          <p:nvPr/>
        </p:nvCxnSpPr>
        <p:spPr>
          <a:xfrm flipV="1">
            <a:off x="7738143" y="3462583"/>
            <a:ext cx="150853" cy="7803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5C2CB04-60C9-B024-DC5A-2E3AD4960815}"/>
              </a:ext>
            </a:extLst>
          </p:cNvPr>
          <p:cNvCxnSpPr>
            <a:cxnSpLocks/>
          </p:cNvCxnSpPr>
          <p:nvPr/>
        </p:nvCxnSpPr>
        <p:spPr>
          <a:xfrm>
            <a:off x="4897697" y="3435350"/>
            <a:ext cx="142080" cy="98917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47EEC2E-CACA-B747-C3C0-15CAB5D3B180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6319720" y="3094269"/>
            <a:ext cx="147411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9178C71-D351-83CD-2CC3-656A63743FF7}"/>
              </a:ext>
            </a:extLst>
          </p:cNvPr>
          <p:cNvCxnSpPr>
            <a:cxnSpLocks/>
          </p:cNvCxnSpPr>
          <p:nvPr/>
        </p:nvCxnSpPr>
        <p:spPr>
          <a:xfrm flipH="1" flipV="1">
            <a:off x="4897697" y="365725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8A41CF8-27F1-DDA2-8F62-C5CB9091FC8A}"/>
              </a:ext>
            </a:extLst>
          </p:cNvPr>
          <p:cNvCxnSpPr>
            <a:cxnSpLocks/>
          </p:cNvCxnSpPr>
          <p:nvPr/>
        </p:nvCxnSpPr>
        <p:spPr>
          <a:xfrm flipH="1" flipV="1">
            <a:off x="5146349" y="377884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3F72F8D-5A50-4BF7-1FF3-02A995E9A3B0}"/>
              </a:ext>
            </a:extLst>
          </p:cNvPr>
          <p:cNvCxnSpPr>
            <a:cxnSpLocks/>
          </p:cNvCxnSpPr>
          <p:nvPr/>
        </p:nvCxnSpPr>
        <p:spPr>
          <a:xfrm flipH="1" flipV="1">
            <a:off x="6213148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525B921-3F98-F871-1639-6FD5A8E972DB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49E13CB-DB60-EC6B-1C46-BDBADE243936}"/>
              </a:ext>
            </a:extLst>
          </p:cNvPr>
          <p:cNvCxnSpPr>
            <a:cxnSpLocks/>
          </p:cNvCxnSpPr>
          <p:nvPr/>
        </p:nvCxnSpPr>
        <p:spPr>
          <a:xfrm flipH="1" flipV="1">
            <a:off x="7644014" y="377884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919C6F3-9D71-5FBC-7360-2858C4FB3D60}"/>
              </a:ext>
            </a:extLst>
          </p:cNvPr>
          <p:cNvCxnSpPr>
            <a:cxnSpLocks/>
          </p:cNvCxnSpPr>
          <p:nvPr/>
        </p:nvCxnSpPr>
        <p:spPr>
          <a:xfrm flipH="1" flipV="1">
            <a:off x="7888996" y="365725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0E72351-4282-51A3-D58E-BBA5141DD352}"/>
              </a:ext>
            </a:extLst>
          </p:cNvPr>
          <p:cNvCxnSpPr>
            <a:cxnSpLocks/>
          </p:cNvCxnSpPr>
          <p:nvPr/>
        </p:nvCxnSpPr>
        <p:spPr>
          <a:xfrm flipV="1">
            <a:off x="4897697" y="5182269"/>
            <a:ext cx="1315451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1752DB8-19C3-365B-4051-77E909830D1E}"/>
              </a:ext>
            </a:extLst>
          </p:cNvPr>
          <p:cNvCxnSpPr>
            <a:cxnSpLocks/>
          </p:cNvCxnSpPr>
          <p:nvPr/>
        </p:nvCxnSpPr>
        <p:spPr>
          <a:xfrm flipH="1" flipV="1">
            <a:off x="4897697" y="5529252"/>
            <a:ext cx="24865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1C8EB74-5E28-2E0C-64A4-A476F4AE9899}"/>
              </a:ext>
            </a:extLst>
          </p:cNvPr>
          <p:cNvCxnSpPr>
            <a:cxnSpLocks/>
          </p:cNvCxnSpPr>
          <p:nvPr/>
        </p:nvCxnSpPr>
        <p:spPr>
          <a:xfrm>
            <a:off x="6213148" y="5182269"/>
            <a:ext cx="355599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37F9B3E-E75B-A943-9640-98683287E0C5}"/>
              </a:ext>
            </a:extLst>
          </p:cNvPr>
          <p:cNvCxnSpPr>
            <a:cxnSpLocks/>
          </p:cNvCxnSpPr>
          <p:nvPr/>
        </p:nvCxnSpPr>
        <p:spPr>
          <a:xfrm flipV="1">
            <a:off x="7644014" y="5529252"/>
            <a:ext cx="24498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F581A00-2AD2-4D86-489E-29C591F3D65F}"/>
              </a:ext>
            </a:extLst>
          </p:cNvPr>
          <p:cNvCxnSpPr>
            <a:cxnSpLocks/>
          </p:cNvCxnSpPr>
          <p:nvPr/>
        </p:nvCxnSpPr>
        <p:spPr>
          <a:xfrm>
            <a:off x="5146349" y="5650842"/>
            <a:ext cx="2497665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33C8CDD7-ACB9-3C53-680F-6BF5EA032BE7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5182269"/>
            <a:ext cx="1320249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Ellipse 55">
            <a:extLst>
              <a:ext uri="{FF2B5EF4-FFF2-40B4-BE49-F238E27FC236}">
                <a16:creationId xmlns:a16="http://schemas.microsoft.com/office/drawing/2014/main" id="{67DD46DC-566B-A424-EF42-8A2A9B293CBC}"/>
              </a:ext>
            </a:extLst>
          </p:cNvPr>
          <p:cNvSpPr/>
          <p:nvPr/>
        </p:nvSpPr>
        <p:spPr>
          <a:xfrm>
            <a:off x="2421464" y="2390985"/>
            <a:ext cx="230400" cy="93135"/>
          </a:xfrm>
          <a:prstGeom prst="ellips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7" name="Arc 56">
            <a:extLst>
              <a:ext uri="{FF2B5EF4-FFF2-40B4-BE49-F238E27FC236}">
                <a16:creationId xmlns:a16="http://schemas.microsoft.com/office/drawing/2014/main" id="{4C9163A0-20B1-C6A8-B8DE-5C95B8C240EE}"/>
              </a:ext>
            </a:extLst>
          </p:cNvPr>
          <p:cNvSpPr/>
          <p:nvPr/>
        </p:nvSpPr>
        <p:spPr>
          <a:xfrm>
            <a:off x="2410047" y="2363790"/>
            <a:ext cx="252720" cy="252720"/>
          </a:xfrm>
          <a:prstGeom prst="arc">
            <a:avLst>
              <a:gd name="adj1" fmla="val 20032654"/>
              <a:gd name="adj2" fmla="val 12194834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439A9A65-5D91-0409-9675-87F50982FFDB}"/>
              </a:ext>
            </a:extLst>
          </p:cNvPr>
          <p:cNvCxnSpPr>
            <a:cxnSpLocks/>
          </p:cNvCxnSpPr>
          <p:nvPr/>
        </p:nvCxnSpPr>
        <p:spPr>
          <a:xfrm flipV="1">
            <a:off x="2536407" y="2182283"/>
            <a:ext cx="0" cy="24944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Connecteur droit 61">
            <a:extLst>
              <a:ext uri="{FF2B5EF4-FFF2-40B4-BE49-F238E27FC236}">
                <a16:creationId xmlns:a16="http://schemas.microsoft.com/office/drawing/2014/main" id="{3244B348-4C9A-623A-1C90-69305E71E7FA}"/>
              </a:ext>
            </a:extLst>
          </p:cNvPr>
          <p:cNvCxnSpPr>
            <a:cxnSpLocks/>
          </p:cNvCxnSpPr>
          <p:nvPr/>
        </p:nvCxnSpPr>
        <p:spPr>
          <a:xfrm flipV="1">
            <a:off x="2536406" y="2616510"/>
            <a:ext cx="0" cy="80854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7FA2A05-557D-119C-E86C-E78F49CA68A4}"/>
              </a:ext>
            </a:extLst>
          </p:cNvPr>
          <p:cNvGrpSpPr/>
          <p:nvPr/>
        </p:nvGrpSpPr>
        <p:grpSpPr>
          <a:xfrm rot="18000000">
            <a:off x="1798500" y="1939302"/>
            <a:ext cx="252720" cy="828676"/>
            <a:chOff x="3442981" y="1960977"/>
            <a:chExt cx="252720" cy="828676"/>
          </a:xfrm>
        </p:grpSpPr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1834970-3F0A-582A-480E-B82DEACE8536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40F2D635-ACF9-B8A7-9708-831FC2E90FA8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F763468-D60D-87F0-5D67-80B153BBA80A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A79983D2-D324-57D7-8B97-C05B3D9A3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AF672DDB-C653-0D6D-EFFF-DA85468B8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9" name="Triangle isocèle 68">
            <a:extLst>
              <a:ext uri="{FF2B5EF4-FFF2-40B4-BE49-F238E27FC236}">
                <a16:creationId xmlns:a16="http://schemas.microsoft.com/office/drawing/2014/main" id="{658DC5DB-B4E4-7679-1507-47C9F1BCA038}"/>
              </a:ext>
            </a:extLst>
          </p:cNvPr>
          <p:cNvSpPr/>
          <p:nvPr/>
        </p:nvSpPr>
        <p:spPr>
          <a:xfrm>
            <a:off x="5857129" y="4458758"/>
            <a:ext cx="597142" cy="77878"/>
          </a:xfrm>
          <a:prstGeom prst="triangl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3B44E127-D035-1C31-1231-BBBD48D91955}"/>
              </a:ext>
            </a:extLst>
          </p:cNvPr>
          <p:cNvGrpSpPr/>
          <p:nvPr/>
        </p:nvGrpSpPr>
        <p:grpSpPr>
          <a:xfrm>
            <a:off x="5255626" y="1655444"/>
            <a:ext cx="252720" cy="828676"/>
            <a:chOff x="2562447" y="2262179"/>
            <a:chExt cx="252720" cy="828676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A2CBE104-18C1-1407-A895-3ADC55529A33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5A63B7C0-4CFF-71BB-C5E1-9C37BCEA4523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BF68AAAF-70DA-7335-3636-47CE2983D8F5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01A0C0D3-F15B-E5AC-5923-61681FA5D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262179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B504D025-F718-D8A1-EE4D-655477F5F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262190A1-1891-464E-CAAE-4E7188401CC2}"/>
              </a:ext>
            </a:extLst>
          </p:cNvPr>
          <p:cNvGrpSpPr/>
          <p:nvPr/>
        </p:nvGrpSpPr>
        <p:grpSpPr>
          <a:xfrm rot="3413794">
            <a:off x="4597007" y="693995"/>
            <a:ext cx="252720" cy="828676"/>
            <a:chOff x="3442981" y="1960977"/>
            <a:chExt cx="252720" cy="828676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7899876-D5DD-06EF-594C-9110CC5511F4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471414CF-0037-9BA0-B532-DB49CDE61E82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F58318FD-96E8-1B8C-3F45-56873569E8D8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72BC18D-4876-BDBA-FA53-4F3671803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50E9504D-5E50-8B69-6DD6-078A5A59B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97" name="Groupe 96">
            <a:extLst>
              <a:ext uri="{FF2B5EF4-FFF2-40B4-BE49-F238E27FC236}">
                <a16:creationId xmlns:a16="http://schemas.microsoft.com/office/drawing/2014/main" id="{906D52F9-0044-06AE-939F-419233120DAF}"/>
              </a:ext>
            </a:extLst>
          </p:cNvPr>
          <p:cNvGrpSpPr/>
          <p:nvPr/>
        </p:nvGrpSpPr>
        <p:grpSpPr>
          <a:xfrm flipV="1">
            <a:off x="2410046" y="3432946"/>
            <a:ext cx="252720" cy="252720"/>
            <a:chOff x="2525504" y="3057549"/>
            <a:chExt cx="252720" cy="252720"/>
          </a:xfrm>
        </p:grpSpPr>
        <p:sp>
          <p:nvSpPr>
            <p:cNvPr id="94" name="Arc 93">
              <a:extLst>
                <a:ext uri="{FF2B5EF4-FFF2-40B4-BE49-F238E27FC236}">
                  <a16:creationId xmlns:a16="http://schemas.microsoft.com/office/drawing/2014/main" id="{D1326646-CC68-573E-20CE-48D58C12BD55}"/>
                </a:ext>
              </a:extLst>
            </p:cNvPr>
            <p:cNvSpPr/>
            <p:nvPr/>
          </p:nvSpPr>
          <p:spPr>
            <a:xfrm rot="10800000">
              <a:off x="2560958" y="3123879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95" name="Ellipse 94">
              <a:extLst>
                <a:ext uri="{FF2B5EF4-FFF2-40B4-BE49-F238E27FC236}">
                  <a16:creationId xmlns:a16="http://schemas.microsoft.com/office/drawing/2014/main" id="{B97DDE64-740D-86BD-78F3-AC54B67D64DD}"/>
                </a:ext>
              </a:extLst>
            </p:cNvPr>
            <p:cNvSpPr/>
            <p:nvPr/>
          </p:nvSpPr>
          <p:spPr>
            <a:xfrm>
              <a:off x="2536921" y="3084744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6" name="Arc 95">
              <a:extLst>
                <a:ext uri="{FF2B5EF4-FFF2-40B4-BE49-F238E27FC236}">
                  <a16:creationId xmlns:a16="http://schemas.microsoft.com/office/drawing/2014/main" id="{F00BA930-B35A-6097-A134-B0338278DA4D}"/>
                </a:ext>
              </a:extLst>
            </p:cNvPr>
            <p:cNvSpPr/>
            <p:nvPr/>
          </p:nvSpPr>
          <p:spPr>
            <a:xfrm>
              <a:off x="2525504" y="3057549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</p:grpSp>
      <p:cxnSp>
        <p:nvCxnSpPr>
          <p:cNvPr id="99" name="Connecteur droit 98">
            <a:extLst>
              <a:ext uri="{FF2B5EF4-FFF2-40B4-BE49-F238E27FC236}">
                <a16:creationId xmlns:a16="http://schemas.microsoft.com/office/drawing/2014/main" id="{BDA6414B-5EC3-63DA-8966-91C5DE1EEF9A}"/>
              </a:ext>
            </a:extLst>
          </p:cNvPr>
          <p:cNvCxnSpPr>
            <a:cxnSpLocks/>
          </p:cNvCxnSpPr>
          <p:nvPr/>
        </p:nvCxnSpPr>
        <p:spPr>
          <a:xfrm flipH="1" flipV="1">
            <a:off x="2536405" y="3620341"/>
            <a:ext cx="1" cy="219292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34F079DC-CD2D-4B52-343A-DFA808B1B409}"/>
              </a:ext>
            </a:extLst>
          </p:cNvPr>
          <p:cNvGrpSpPr/>
          <p:nvPr/>
        </p:nvGrpSpPr>
        <p:grpSpPr>
          <a:xfrm rot="2822451">
            <a:off x="7073028" y="3197942"/>
            <a:ext cx="252721" cy="1657350"/>
            <a:chOff x="2562446" y="2334683"/>
            <a:chExt cx="252721" cy="1657350"/>
          </a:xfrm>
        </p:grpSpPr>
        <p:sp>
          <p:nvSpPr>
            <p:cNvPr id="112" name="Arc 111">
              <a:extLst>
                <a:ext uri="{FF2B5EF4-FFF2-40B4-BE49-F238E27FC236}">
                  <a16:creationId xmlns:a16="http://schemas.microsoft.com/office/drawing/2014/main" id="{134B3EE3-BA6D-BB68-88FD-D2E3AD3EF04D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13" name="Ellipse 112">
              <a:extLst>
                <a:ext uri="{FF2B5EF4-FFF2-40B4-BE49-F238E27FC236}">
                  <a16:creationId xmlns:a16="http://schemas.microsoft.com/office/drawing/2014/main" id="{85F35FCF-464D-BAA6-0CD5-2A05B1C7E47B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14" name="Arc 113">
              <a:extLst>
                <a:ext uri="{FF2B5EF4-FFF2-40B4-BE49-F238E27FC236}">
                  <a16:creationId xmlns:a16="http://schemas.microsoft.com/office/drawing/2014/main" id="{727BB5A8-BC63-4894-70F3-B18D63CFC6EB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15" name="Connecteur droit 114">
              <a:extLst>
                <a:ext uri="{FF2B5EF4-FFF2-40B4-BE49-F238E27FC236}">
                  <a16:creationId xmlns:a16="http://schemas.microsoft.com/office/drawing/2014/main" id="{AE71BE56-3F16-41BB-60FE-CF2379624F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6" name="Connecteur droit 115">
              <a:extLst>
                <a:ext uri="{FF2B5EF4-FFF2-40B4-BE49-F238E27FC236}">
                  <a16:creationId xmlns:a16="http://schemas.microsoft.com/office/drawing/2014/main" id="{06C7A650-EEE0-DD72-3DD0-B0F6B0B8430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952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17" name="Groupe 116">
              <a:extLst>
                <a:ext uri="{FF2B5EF4-FFF2-40B4-BE49-F238E27FC236}">
                  <a16:creationId xmlns:a16="http://schemas.microsoft.com/office/drawing/2014/main" id="{08AEB3A5-5E6E-FCDB-858C-255E2E632444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18" name="Arc 117">
                <a:extLst>
                  <a:ext uri="{FF2B5EF4-FFF2-40B4-BE49-F238E27FC236}">
                    <a16:creationId xmlns:a16="http://schemas.microsoft.com/office/drawing/2014/main" id="{59C49BF3-3E13-31AA-F439-D9AC398CBFC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952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19" name="Ellipse 118">
                <a:extLst>
                  <a:ext uri="{FF2B5EF4-FFF2-40B4-BE49-F238E27FC236}">
                    <a16:creationId xmlns:a16="http://schemas.microsoft.com/office/drawing/2014/main" id="{C74A5B22-9B74-5271-F297-E832DB038B4D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20" name="Arc 119">
                <a:extLst>
                  <a:ext uri="{FF2B5EF4-FFF2-40B4-BE49-F238E27FC236}">
                    <a16:creationId xmlns:a16="http://schemas.microsoft.com/office/drawing/2014/main" id="{4656F648-9581-FB52-00C3-C201C0C5D5EB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952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21" name="Connecteur droit 120">
              <a:extLst>
                <a:ext uri="{FF2B5EF4-FFF2-40B4-BE49-F238E27FC236}">
                  <a16:creationId xmlns:a16="http://schemas.microsoft.com/office/drawing/2014/main" id="{7D0AFE0B-3656-AD1D-BBF1-390C75065D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952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38815F50-7A99-8E96-A576-DCEF558F80B5}"/>
              </a:ext>
            </a:extLst>
          </p:cNvPr>
          <p:cNvGrpSpPr/>
          <p:nvPr/>
        </p:nvGrpSpPr>
        <p:grpSpPr>
          <a:xfrm rot="19010013">
            <a:off x="5343813" y="3182412"/>
            <a:ext cx="252721" cy="1657350"/>
            <a:chOff x="2562446" y="2334683"/>
            <a:chExt cx="252721" cy="1657350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366F83FE-F2D8-0F09-1BE9-72C010F0B85D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A532BDED-F5A9-C18C-1369-58AE5C801532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ECE33302-BFB9-232A-BF59-7E5A0F23A72D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0302203C-9C8F-8E7F-43FE-5DFE2FB4D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04EA3180-9418-75EB-E3EE-2A788F5AE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BE7C63E-01F8-5BFE-E4A2-035FA22FABAC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D66ACE03-F491-3F05-434E-99ED76C46D3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41905199-64B0-6C69-72AC-67D50A733F86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Arc 132">
                <a:extLst>
                  <a:ext uri="{FF2B5EF4-FFF2-40B4-BE49-F238E27FC236}">
                    <a16:creationId xmlns:a16="http://schemas.microsoft.com/office/drawing/2014/main" id="{C6B43572-48C1-8622-E487-CBEED80DA603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2CE95D19-A1D2-12F2-A17C-14E3CC8FB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34" name="Groupe 133">
            <a:extLst>
              <a:ext uri="{FF2B5EF4-FFF2-40B4-BE49-F238E27FC236}">
                <a16:creationId xmlns:a16="http://schemas.microsoft.com/office/drawing/2014/main" id="{D1DD02B0-BC1A-B31F-EC4F-4C808CA7C4BA}"/>
              </a:ext>
            </a:extLst>
          </p:cNvPr>
          <p:cNvGrpSpPr/>
          <p:nvPr/>
        </p:nvGrpSpPr>
        <p:grpSpPr>
          <a:xfrm rot="2822451">
            <a:off x="7081358" y="3638582"/>
            <a:ext cx="252721" cy="1657350"/>
            <a:chOff x="2562446" y="2334683"/>
            <a:chExt cx="252721" cy="1657350"/>
          </a:xfrm>
        </p:grpSpPr>
        <p:sp>
          <p:nvSpPr>
            <p:cNvPr id="135" name="Arc 134">
              <a:extLst>
                <a:ext uri="{FF2B5EF4-FFF2-40B4-BE49-F238E27FC236}">
                  <a16:creationId xmlns:a16="http://schemas.microsoft.com/office/drawing/2014/main" id="{A053C78F-1705-C3F9-B4AA-9EB75BD05A02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36" name="Ellipse 135">
              <a:extLst>
                <a:ext uri="{FF2B5EF4-FFF2-40B4-BE49-F238E27FC236}">
                  <a16:creationId xmlns:a16="http://schemas.microsoft.com/office/drawing/2014/main" id="{5C7442EB-C407-4960-4ADC-F3ABA6A37065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7" name="Arc 136">
              <a:extLst>
                <a:ext uri="{FF2B5EF4-FFF2-40B4-BE49-F238E27FC236}">
                  <a16:creationId xmlns:a16="http://schemas.microsoft.com/office/drawing/2014/main" id="{B7BFB1B2-DA48-32B8-3450-AC8A3A05A3F5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38" name="Connecteur droit 137">
              <a:extLst>
                <a:ext uri="{FF2B5EF4-FFF2-40B4-BE49-F238E27FC236}">
                  <a16:creationId xmlns:a16="http://schemas.microsoft.com/office/drawing/2014/main" id="{F481B5D5-2B9F-5E10-8BD6-61FCB9B946C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Connecteur droit 138">
              <a:extLst>
                <a:ext uri="{FF2B5EF4-FFF2-40B4-BE49-F238E27FC236}">
                  <a16:creationId xmlns:a16="http://schemas.microsoft.com/office/drawing/2014/main" id="{31E432FB-A62B-DAEB-566B-89A26ABF72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40" name="Groupe 139">
              <a:extLst>
                <a:ext uri="{FF2B5EF4-FFF2-40B4-BE49-F238E27FC236}">
                  <a16:creationId xmlns:a16="http://schemas.microsoft.com/office/drawing/2014/main" id="{4DD740FF-2075-BCA0-86E5-3256D3CC029D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42" name="Arc 141">
                <a:extLst>
                  <a:ext uri="{FF2B5EF4-FFF2-40B4-BE49-F238E27FC236}">
                    <a16:creationId xmlns:a16="http://schemas.microsoft.com/office/drawing/2014/main" id="{D34202F2-01BF-E66A-BA90-2D8423A0A2FF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43" name="Ellipse 142">
                <a:extLst>
                  <a:ext uri="{FF2B5EF4-FFF2-40B4-BE49-F238E27FC236}">
                    <a16:creationId xmlns:a16="http://schemas.microsoft.com/office/drawing/2014/main" id="{042BF516-B7A7-8032-7350-C70B99A4414A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44" name="Arc 143">
                <a:extLst>
                  <a:ext uri="{FF2B5EF4-FFF2-40B4-BE49-F238E27FC236}">
                    <a16:creationId xmlns:a16="http://schemas.microsoft.com/office/drawing/2014/main" id="{3607CB87-E6AF-9621-8B7F-ABE75869F7E1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41" name="Connecteur droit 140">
              <a:extLst>
                <a:ext uri="{FF2B5EF4-FFF2-40B4-BE49-F238E27FC236}">
                  <a16:creationId xmlns:a16="http://schemas.microsoft.com/office/drawing/2014/main" id="{AD91B8C8-7F59-F2B4-4425-BC1A045070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45" name="Groupe 144">
            <a:extLst>
              <a:ext uri="{FF2B5EF4-FFF2-40B4-BE49-F238E27FC236}">
                <a16:creationId xmlns:a16="http://schemas.microsoft.com/office/drawing/2014/main" id="{216C3A12-9BF2-C29C-0E65-B5F217AC7613}"/>
              </a:ext>
            </a:extLst>
          </p:cNvPr>
          <p:cNvGrpSpPr/>
          <p:nvPr/>
        </p:nvGrpSpPr>
        <p:grpSpPr>
          <a:xfrm rot="19010013">
            <a:off x="5544421" y="3411965"/>
            <a:ext cx="252721" cy="1657350"/>
            <a:chOff x="2562446" y="2334683"/>
            <a:chExt cx="252721" cy="1657350"/>
          </a:xfrm>
        </p:grpSpPr>
        <p:sp>
          <p:nvSpPr>
            <p:cNvPr id="146" name="Arc 145">
              <a:extLst>
                <a:ext uri="{FF2B5EF4-FFF2-40B4-BE49-F238E27FC236}">
                  <a16:creationId xmlns:a16="http://schemas.microsoft.com/office/drawing/2014/main" id="{BC46F037-84B6-19A9-FD0F-9CC0E29F66E2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47" name="Ellipse 146">
              <a:extLst>
                <a:ext uri="{FF2B5EF4-FFF2-40B4-BE49-F238E27FC236}">
                  <a16:creationId xmlns:a16="http://schemas.microsoft.com/office/drawing/2014/main" id="{1CE03D0A-62CD-70AC-B231-04475E54C9AB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8" name="Arc 147">
              <a:extLst>
                <a:ext uri="{FF2B5EF4-FFF2-40B4-BE49-F238E27FC236}">
                  <a16:creationId xmlns:a16="http://schemas.microsoft.com/office/drawing/2014/main" id="{3579D97E-B75A-1400-696F-226A8A8CC1B3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49" name="Connecteur droit 148">
              <a:extLst>
                <a:ext uri="{FF2B5EF4-FFF2-40B4-BE49-F238E27FC236}">
                  <a16:creationId xmlns:a16="http://schemas.microsoft.com/office/drawing/2014/main" id="{E19181DC-54B9-31D7-73EB-43E00A7D969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Connecteur droit 149">
              <a:extLst>
                <a:ext uri="{FF2B5EF4-FFF2-40B4-BE49-F238E27FC236}">
                  <a16:creationId xmlns:a16="http://schemas.microsoft.com/office/drawing/2014/main" id="{A13FDB56-243B-6727-E13B-40ACCEA54A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51" name="Groupe 150">
              <a:extLst>
                <a:ext uri="{FF2B5EF4-FFF2-40B4-BE49-F238E27FC236}">
                  <a16:creationId xmlns:a16="http://schemas.microsoft.com/office/drawing/2014/main" id="{F647F752-5BC1-AE7E-341B-3695B4723D9A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53" name="Arc 152">
                <a:extLst>
                  <a:ext uri="{FF2B5EF4-FFF2-40B4-BE49-F238E27FC236}">
                    <a16:creationId xmlns:a16="http://schemas.microsoft.com/office/drawing/2014/main" id="{5C937DAA-4CE6-87C1-3C83-90F7B7503CD2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54" name="Ellipse 153">
                <a:extLst>
                  <a:ext uri="{FF2B5EF4-FFF2-40B4-BE49-F238E27FC236}">
                    <a16:creationId xmlns:a16="http://schemas.microsoft.com/office/drawing/2014/main" id="{B5DE5591-E193-2645-53D0-5A9984FFF1E1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55" name="Arc 154">
                <a:extLst>
                  <a:ext uri="{FF2B5EF4-FFF2-40B4-BE49-F238E27FC236}">
                    <a16:creationId xmlns:a16="http://schemas.microsoft.com/office/drawing/2014/main" id="{41292612-B35A-6F35-D827-B515F94E5320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52" name="Connecteur droit 151">
              <a:extLst>
                <a:ext uri="{FF2B5EF4-FFF2-40B4-BE49-F238E27FC236}">
                  <a16:creationId xmlns:a16="http://schemas.microsoft.com/office/drawing/2014/main" id="{B47B371F-EC61-4CAA-A7C1-45BD97F0361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56" name="Groupe 155">
            <a:extLst>
              <a:ext uri="{FF2B5EF4-FFF2-40B4-BE49-F238E27FC236}">
                <a16:creationId xmlns:a16="http://schemas.microsoft.com/office/drawing/2014/main" id="{5B9439F7-84B9-222B-A6F7-475CAD1A2825}"/>
              </a:ext>
            </a:extLst>
          </p:cNvPr>
          <p:cNvGrpSpPr/>
          <p:nvPr/>
        </p:nvGrpSpPr>
        <p:grpSpPr>
          <a:xfrm>
            <a:off x="6014561" y="3093659"/>
            <a:ext cx="252721" cy="1657350"/>
            <a:chOff x="2562446" y="2334683"/>
            <a:chExt cx="252721" cy="1657350"/>
          </a:xfrm>
        </p:grpSpPr>
        <p:sp>
          <p:nvSpPr>
            <p:cNvPr id="157" name="Arc 156">
              <a:extLst>
                <a:ext uri="{FF2B5EF4-FFF2-40B4-BE49-F238E27FC236}">
                  <a16:creationId xmlns:a16="http://schemas.microsoft.com/office/drawing/2014/main" id="{03C9B784-43BA-60D4-6D27-482848A00418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58" name="Ellipse 157">
              <a:extLst>
                <a:ext uri="{FF2B5EF4-FFF2-40B4-BE49-F238E27FC236}">
                  <a16:creationId xmlns:a16="http://schemas.microsoft.com/office/drawing/2014/main" id="{8BE92772-0D40-4771-C52A-5E268DB611E8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9" name="Arc 158">
              <a:extLst>
                <a:ext uri="{FF2B5EF4-FFF2-40B4-BE49-F238E27FC236}">
                  <a16:creationId xmlns:a16="http://schemas.microsoft.com/office/drawing/2014/main" id="{961C032F-46A4-9DC9-D037-8C7259B4B98E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60" name="Connecteur droit 159">
              <a:extLst>
                <a:ext uri="{FF2B5EF4-FFF2-40B4-BE49-F238E27FC236}">
                  <a16:creationId xmlns:a16="http://schemas.microsoft.com/office/drawing/2014/main" id="{76067EBC-7091-3D12-0296-A601734A1A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61" name="Connecteur droit 160">
              <a:extLst>
                <a:ext uri="{FF2B5EF4-FFF2-40B4-BE49-F238E27FC236}">
                  <a16:creationId xmlns:a16="http://schemas.microsoft.com/office/drawing/2014/main" id="{D47F7877-1944-FD90-F537-D07CD059D4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62" name="Groupe 161">
              <a:extLst>
                <a:ext uri="{FF2B5EF4-FFF2-40B4-BE49-F238E27FC236}">
                  <a16:creationId xmlns:a16="http://schemas.microsoft.com/office/drawing/2014/main" id="{3FCBAE66-693E-317D-3553-0D934F6B1EBC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64" name="Arc 163">
                <a:extLst>
                  <a:ext uri="{FF2B5EF4-FFF2-40B4-BE49-F238E27FC236}">
                    <a16:creationId xmlns:a16="http://schemas.microsoft.com/office/drawing/2014/main" id="{C692F51B-30D5-FF5A-3337-946D92FAED5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65" name="Ellipse 164">
                <a:extLst>
                  <a:ext uri="{FF2B5EF4-FFF2-40B4-BE49-F238E27FC236}">
                    <a16:creationId xmlns:a16="http://schemas.microsoft.com/office/drawing/2014/main" id="{7FF3A220-AF3F-A250-35AF-C96C5E913C0D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66" name="Arc 165">
                <a:extLst>
                  <a:ext uri="{FF2B5EF4-FFF2-40B4-BE49-F238E27FC236}">
                    <a16:creationId xmlns:a16="http://schemas.microsoft.com/office/drawing/2014/main" id="{E01EEE1E-A2CC-80D4-1EDF-A3D04FC42207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63" name="Connecteur droit 162">
              <a:extLst>
                <a:ext uri="{FF2B5EF4-FFF2-40B4-BE49-F238E27FC236}">
                  <a16:creationId xmlns:a16="http://schemas.microsoft.com/office/drawing/2014/main" id="{E6453CA4-187B-7292-9288-53A0417152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09A53A44-4713-B8AC-D32C-5483049D020C}"/>
              </a:ext>
            </a:extLst>
          </p:cNvPr>
          <p:cNvGrpSpPr/>
          <p:nvPr/>
        </p:nvGrpSpPr>
        <p:grpSpPr>
          <a:xfrm>
            <a:off x="6463873" y="3161848"/>
            <a:ext cx="252721" cy="1657350"/>
            <a:chOff x="2562446" y="2334683"/>
            <a:chExt cx="252721" cy="1657350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EEDE70A5-19CA-B94F-1279-29FC8FC2A756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E3D97756-1E76-F7D9-CCF4-647A0E783B6A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630CEEE8-89CE-CFCE-0BA3-45D3EA4FA132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05CA39D3-3ABA-9D8B-7B14-056BC4277A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2CD29333-1015-8409-77F3-2BF7783FC7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F05A6D6C-6426-03D9-70EA-4608FC99293D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CAE34684-E0F7-8DB2-C91E-DF79C93B2CAC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BA23C1F7-67BA-37D8-C74E-8AA45BEA2081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2B2B7106-0859-C8E8-053C-C4A9031AA716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FD5AF4D3-D18E-0606-A773-5046B8CF71A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943164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 3">
            <a:extLst>
              <a:ext uri="{FF2B5EF4-FFF2-40B4-BE49-F238E27FC236}">
                <a16:creationId xmlns:a16="http://schemas.microsoft.com/office/drawing/2014/main" id="{570C25D1-5143-BFBA-247A-718EFFA674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1345" y="1031875"/>
            <a:ext cx="7605032" cy="6693685"/>
          </a:xfrm>
          <a:prstGeom prst="rect">
            <a:avLst/>
          </a:prstGeom>
        </p:spPr>
      </p:pic>
      <p:sp>
        <p:nvSpPr>
          <p:cNvPr id="5" name="Cylindre 4">
            <a:extLst>
              <a:ext uri="{FF2B5EF4-FFF2-40B4-BE49-F238E27FC236}">
                <a16:creationId xmlns:a16="http://schemas.microsoft.com/office/drawing/2014/main" id="{868DC085-2F7F-6FA2-231B-70AD70E847ED}"/>
              </a:ext>
            </a:extLst>
          </p:cNvPr>
          <p:cNvSpPr/>
          <p:nvPr/>
        </p:nvSpPr>
        <p:spPr>
          <a:xfrm>
            <a:off x="6103720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6" name="Cylindre 5">
            <a:extLst>
              <a:ext uri="{FF2B5EF4-FFF2-40B4-BE49-F238E27FC236}">
                <a16:creationId xmlns:a16="http://schemas.microsoft.com/office/drawing/2014/main" id="{D9148A14-4AE6-BC10-2BC8-26E4E60E906C}"/>
              </a:ext>
            </a:extLst>
          </p:cNvPr>
          <p:cNvSpPr/>
          <p:nvPr/>
        </p:nvSpPr>
        <p:spPr>
          <a:xfrm>
            <a:off x="6467131" y="2878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Cylindre 6">
            <a:extLst>
              <a:ext uri="{FF2B5EF4-FFF2-40B4-BE49-F238E27FC236}">
                <a16:creationId xmlns:a16="http://schemas.microsoft.com/office/drawing/2014/main" id="{660B7939-97B0-954C-55B1-864DB3927A1F}"/>
              </a:ext>
            </a:extLst>
          </p:cNvPr>
          <p:cNvSpPr/>
          <p:nvPr/>
        </p:nvSpPr>
        <p:spPr>
          <a:xfrm>
            <a:off x="2441511" y="2050100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Cylindre 7">
            <a:extLst>
              <a:ext uri="{FF2B5EF4-FFF2-40B4-BE49-F238E27FC236}">
                <a16:creationId xmlns:a16="http://schemas.microsoft.com/office/drawing/2014/main" id="{E358EC13-EFA9-9335-AD5F-0A7570C86299}"/>
              </a:ext>
            </a:extLst>
          </p:cNvPr>
          <p:cNvSpPr/>
          <p:nvPr/>
        </p:nvSpPr>
        <p:spPr>
          <a:xfrm>
            <a:off x="7787346" y="322525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Cylindre 8">
            <a:extLst>
              <a:ext uri="{FF2B5EF4-FFF2-40B4-BE49-F238E27FC236}">
                <a16:creationId xmlns:a16="http://schemas.microsoft.com/office/drawing/2014/main" id="{4F5D2BBC-B275-0233-137B-1E822F9432C0}"/>
              </a:ext>
            </a:extLst>
          </p:cNvPr>
          <p:cNvSpPr/>
          <p:nvPr/>
        </p:nvSpPr>
        <p:spPr>
          <a:xfrm>
            <a:off x="7528493" y="3346842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Cylindre 9">
            <a:extLst>
              <a:ext uri="{FF2B5EF4-FFF2-40B4-BE49-F238E27FC236}">
                <a16:creationId xmlns:a16="http://schemas.microsoft.com/office/drawing/2014/main" id="{AA2598C4-BD37-4CE0-F6BF-BA243D171DCB}"/>
              </a:ext>
            </a:extLst>
          </p:cNvPr>
          <p:cNvSpPr/>
          <p:nvPr/>
        </p:nvSpPr>
        <p:spPr>
          <a:xfrm>
            <a:off x="2066640" y="266226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A86E361C-A1D0-1B65-3F2C-BDE392B16D3A}"/>
              </a:ext>
            </a:extLst>
          </p:cNvPr>
          <p:cNvCxnSpPr>
            <a:cxnSpLocks/>
          </p:cNvCxnSpPr>
          <p:nvPr/>
        </p:nvCxnSpPr>
        <p:spPr>
          <a:xfrm flipV="1">
            <a:off x="7738143" y="3462583"/>
            <a:ext cx="150853" cy="7803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C5C2CB04-60C9-B024-DC5A-2E3AD4960815}"/>
              </a:ext>
            </a:extLst>
          </p:cNvPr>
          <p:cNvCxnSpPr>
            <a:cxnSpLocks/>
            <a:endCxn id="10" idx="2"/>
          </p:cNvCxnSpPr>
          <p:nvPr/>
        </p:nvCxnSpPr>
        <p:spPr>
          <a:xfrm>
            <a:off x="1895823" y="1919834"/>
            <a:ext cx="170817" cy="958435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B47EEC2E-CACA-B747-C3C0-15CAB5D3B180}"/>
              </a:ext>
            </a:extLst>
          </p:cNvPr>
          <p:cNvCxnSpPr>
            <a:cxnSpLocks/>
            <a:stCxn id="5" idx="4"/>
            <a:endCxn id="6" idx="2"/>
          </p:cNvCxnSpPr>
          <p:nvPr/>
        </p:nvCxnSpPr>
        <p:spPr>
          <a:xfrm>
            <a:off x="6319720" y="3094269"/>
            <a:ext cx="147411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39178C71-D351-83CD-2CC3-656A63743FF7}"/>
              </a:ext>
            </a:extLst>
          </p:cNvPr>
          <p:cNvCxnSpPr>
            <a:cxnSpLocks/>
          </p:cNvCxnSpPr>
          <p:nvPr/>
        </p:nvCxnSpPr>
        <p:spPr>
          <a:xfrm flipH="1" flipV="1">
            <a:off x="6704028" y="2314461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A8A41CF8-27F1-DDA2-8F62-C5CB9091FC8A}"/>
              </a:ext>
            </a:extLst>
          </p:cNvPr>
          <p:cNvCxnSpPr>
            <a:cxnSpLocks/>
          </p:cNvCxnSpPr>
          <p:nvPr/>
        </p:nvCxnSpPr>
        <p:spPr>
          <a:xfrm flipH="1" flipV="1">
            <a:off x="7038649" y="3299506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C3F72F8D-5A50-4BF7-1FF3-02A995E9A3B0}"/>
              </a:ext>
            </a:extLst>
          </p:cNvPr>
          <p:cNvCxnSpPr>
            <a:cxnSpLocks/>
          </p:cNvCxnSpPr>
          <p:nvPr/>
        </p:nvCxnSpPr>
        <p:spPr>
          <a:xfrm flipH="1" flipV="1">
            <a:off x="6213148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3" name="Connecteur droit 32">
            <a:extLst>
              <a:ext uri="{FF2B5EF4-FFF2-40B4-BE49-F238E27FC236}">
                <a16:creationId xmlns:a16="http://schemas.microsoft.com/office/drawing/2014/main" id="{6525B921-3F98-F871-1639-6FD5A8E972DB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3310269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F49E13CB-DB60-EC6B-1C46-BDBADE243936}"/>
              </a:ext>
            </a:extLst>
          </p:cNvPr>
          <p:cNvCxnSpPr>
            <a:cxnSpLocks/>
          </p:cNvCxnSpPr>
          <p:nvPr/>
        </p:nvCxnSpPr>
        <p:spPr>
          <a:xfrm flipH="1" flipV="1">
            <a:off x="7644014" y="377884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7919C6F3-9D71-5FBC-7360-2858C4FB3D60}"/>
              </a:ext>
            </a:extLst>
          </p:cNvPr>
          <p:cNvCxnSpPr>
            <a:cxnSpLocks/>
          </p:cNvCxnSpPr>
          <p:nvPr/>
        </p:nvCxnSpPr>
        <p:spPr>
          <a:xfrm flipH="1" flipV="1">
            <a:off x="7888996" y="3657252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Connecteur droit 35">
            <a:extLst>
              <a:ext uri="{FF2B5EF4-FFF2-40B4-BE49-F238E27FC236}">
                <a16:creationId xmlns:a16="http://schemas.microsoft.com/office/drawing/2014/main" id="{90E72351-4282-51A3-D58E-BBA5141DD352}"/>
              </a:ext>
            </a:extLst>
          </p:cNvPr>
          <p:cNvCxnSpPr>
            <a:cxnSpLocks/>
          </p:cNvCxnSpPr>
          <p:nvPr/>
        </p:nvCxnSpPr>
        <p:spPr>
          <a:xfrm flipV="1">
            <a:off x="4897697" y="5182269"/>
            <a:ext cx="1315451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Connecteur droit 38">
            <a:extLst>
              <a:ext uri="{FF2B5EF4-FFF2-40B4-BE49-F238E27FC236}">
                <a16:creationId xmlns:a16="http://schemas.microsoft.com/office/drawing/2014/main" id="{31752DB8-19C3-365B-4051-77E909830D1E}"/>
              </a:ext>
            </a:extLst>
          </p:cNvPr>
          <p:cNvCxnSpPr>
            <a:cxnSpLocks/>
          </p:cNvCxnSpPr>
          <p:nvPr/>
        </p:nvCxnSpPr>
        <p:spPr>
          <a:xfrm flipH="1" flipV="1">
            <a:off x="4897697" y="5529252"/>
            <a:ext cx="24865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Connecteur droit 41">
            <a:extLst>
              <a:ext uri="{FF2B5EF4-FFF2-40B4-BE49-F238E27FC236}">
                <a16:creationId xmlns:a16="http://schemas.microsoft.com/office/drawing/2014/main" id="{D1C8EB74-5E28-2E0C-64A4-A476F4AE9899}"/>
              </a:ext>
            </a:extLst>
          </p:cNvPr>
          <p:cNvCxnSpPr>
            <a:cxnSpLocks/>
          </p:cNvCxnSpPr>
          <p:nvPr/>
        </p:nvCxnSpPr>
        <p:spPr>
          <a:xfrm>
            <a:off x="6213148" y="5182269"/>
            <a:ext cx="355599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C37F9B3E-E75B-A943-9640-98683287E0C5}"/>
              </a:ext>
            </a:extLst>
          </p:cNvPr>
          <p:cNvCxnSpPr>
            <a:cxnSpLocks/>
          </p:cNvCxnSpPr>
          <p:nvPr/>
        </p:nvCxnSpPr>
        <p:spPr>
          <a:xfrm flipV="1">
            <a:off x="7644014" y="5529252"/>
            <a:ext cx="244982" cy="12159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9" name="Connecteur droit 48">
            <a:extLst>
              <a:ext uri="{FF2B5EF4-FFF2-40B4-BE49-F238E27FC236}">
                <a16:creationId xmlns:a16="http://schemas.microsoft.com/office/drawing/2014/main" id="{DF581A00-2AD2-4D86-489E-29C591F3D65F}"/>
              </a:ext>
            </a:extLst>
          </p:cNvPr>
          <p:cNvCxnSpPr>
            <a:cxnSpLocks/>
          </p:cNvCxnSpPr>
          <p:nvPr/>
        </p:nvCxnSpPr>
        <p:spPr>
          <a:xfrm>
            <a:off x="5146349" y="5650842"/>
            <a:ext cx="2497665" cy="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2" name="Connecteur droit 51">
            <a:extLst>
              <a:ext uri="{FF2B5EF4-FFF2-40B4-BE49-F238E27FC236}">
                <a16:creationId xmlns:a16="http://schemas.microsoft.com/office/drawing/2014/main" id="{33C8CDD7-ACB9-3C53-680F-6BF5EA032BE7}"/>
              </a:ext>
            </a:extLst>
          </p:cNvPr>
          <p:cNvCxnSpPr>
            <a:cxnSpLocks/>
          </p:cNvCxnSpPr>
          <p:nvPr/>
        </p:nvCxnSpPr>
        <p:spPr>
          <a:xfrm flipH="1" flipV="1">
            <a:off x="6568747" y="5182269"/>
            <a:ext cx="1320249" cy="346983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F7FA2A05-557D-119C-E86C-E78F49CA68A4}"/>
              </a:ext>
            </a:extLst>
          </p:cNvPr>
          <p:cNvGrpSpPr/>
          <p:nvPr/>
        </p:nvGrpSpPr>
        <p:grpSpPr>
          <a:xfrm rot="18000000">
            <a:off x="2779143" y="1319162"/>
            <a:ext cx="252720" cy="828676"/>
            <a:chOff x="3442981" y="1960977"/>
            <a:chExt cx="252720" cy="828676"/>
          </a:xfrm>
        </p:grpSpPr>
        <p:sp>
          <p:nvSpPr>
            <p:cNvPr id="63" name="Arc 62">
              <a:extLst>
                <a:ext uri="{FF2B5EF4-FFF2-40B4-BE49-F238E27FC236}">
                  <a16:creationId xmlns:a16="http://schemas.microsoft.com/office/drawing/2014/main" id="{71834970-3F0A-582A-480E-B82DEACE8536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64" name="Ellipse 63">
              <a:extLst>
                <a:ext uri="{FF2B5EF4-FFF2-40B4-BE49-F238E27FC236}">
                  <a16:creationId xmlns:a16="http://schemas.microsoft.com/office/drawing/2014/main" id="{40F2D635-ACF9-B8A7-9708-831FC2E90FA8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65" name="Arc 64">
              <a:extLst>
                <a:ext uri="{FF2B5EF4-FFF2-40B4-BE49-F238E27FC236}">
                  <a16:creationId xmlns:a16="http://schemas.microsoft.com/office/drawing/2014/main" id="{4F763468-D60D-87F0-5D67-80B153BBA80A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66" name="Connecteur droit 65">
              <a:extLst>
                <a:ext uri="{FF2B5EF4-FFF2-40B4-BE49-F238E27FC236}">
                  <a16:creationId xmlns:a16="http://schemas.microsoft.com/office/drawing/2014/main" id="{A79983D2-D324-57D7-8B97-C05B3D9A30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67" name="Connecteur droit 66">
              <a:extLst>
                <a:ext uri="{FF2B5EF4-FFF2-40B4-BE49-F238E27FC236}">
                  <a16:creationId xmlns:a16="http://schemas.microsoft.com/office/drawing/2014/main" id="{AF672DDB-C653-0D6D-EFFF-DA85468B8A4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9" name="Triangle isocèle 68">
            <a:extLst>
              <a:ext uri="{FF2B5EF4-FFF2-40B4-BE49-F238E27FC236}">
                <a16:creationId xmlns:a16="http://schemas.microsoft.com/office/drawing/2014/main" id="{658DC5DB-B4E4-7679-1507-47C9F1BCA038}"/>
              </a:ext>
            </a:extLst>
          </p:cNvPr>
          <p:cNvSpPr/>
          <p:nvPr/>
        </p:nvSpPr>
        <p:spPr>
          <a:xfrm>
            <a:off x="5857129" y="4458758"/>
            <a:ext cx="597142" cy="77878"/>
          </a:xfrm>
          <a:prstGeom prst="triangl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75" name="Groupe 74">
            <a:extLst>
              <a:ext uri="{FF2B5EF4-FFF2-40B4-BE49-F238E27FC236}">
                <a16:creationId xmlns:a16="http://schemas.microsoft.com/office/drawing/2014/main" id="{3B44E127-D035-1C31-1231-BBBD48D91955}"/>
              </a:ext>
            </a:extLst>
          </p:cNvPr>
          <p:cNvGrpSpPr/>
          <p:nvPr/>
        </p:nvGrpSpPr>
        <p:grpSpPr>
          <a:xfrm>
            <a:off x="5255626" y="1655444"/>
            <a:ext cx="252720" cy="828676"/>
            <a:chOff x="2562447" y="2262179"/>
            <a:chExt cx="252720" cy="828676"/>
          </a:xfrm>
        </p:grpSpPr>
        <p:sp>
          <p:nvSpPr>
            <p:cNvPr id="70" name="Arc 69">
              <a:extLst>
                <a:ext uri="{FF2B5EF4-FFF2-40B4-BE49-F238E27FC236}">
                  <a16:creationId xmlns:a16="http://schemas.microsoft.com/office/drawing/2014/main" id="{A2CBE104-18C1-1407-A895-3ADC55529A33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71" name="Ellipse 70">
              <a:extLst>
                <a:ext uri="{FF2B5EF4-FFF2-40B4-BE49-F238E27FC236}">
                  <a16:creationId xmlns:a16="http://schemas.microsoft.com/office/drawing/2014/main" id="{5A63B7C0-4CFF-71BB-C5E1-9C37BCEA4523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72" name="Arc 71">
              <a:extLst>
                <a:ext uri="{FF2B5EF4-FFF2-40B4-BE49-F238E27FC236}">
                  <a16:creationId xmlns:a16="http://schemas.microsoft.com/office/drawing/2014/main" id="{BF68AAAF-70DA-7335-3636-47CE2983D8F5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73" name="Connecteur droit 72">
              <a:extLst>
                <a:ext uri="{FF2B5EF4-FFF2-40B4-BE49-F238E27FC236}">
                  <a16:creationId xmlns:a16="http://schemas.microsoft.com/office/drawing/2014/main" id="{01A0C0D3-F15B-E5AC-5923-61681FA5DC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262179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74" name="Connecteur droit 73">
              <a:extLst>
                <a:ext uri="{FF2B5EF4-FFF2-40B4-BE49-F238E27FC236}">
                  <a16:creationId xmlns:a16="http://schemas.microsoft.com/office/drawing/2014/main" id="{B504D025-F718-D8A1-EE4D-655477F5F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262190A1-1891-464E-CAAE-4E7188401CC2}"/>
              </a:ext>
            </a:extLst>
          </p:cNvPr>
          <p:cNvGrpSpPr/>
          <p:nvPr/>
        </p:nvGrpSpPr>
        <p:grpSpPr>
          <a:xfrm rot="3413794">
            <a:off x="4597007" y="693995"/>
            <a:ext cx="252720" cy="828676"/>
            <a:chOff x="3442981" y="1960977"/>
            <a:chExt cx="252720" cy="828676"/>
          </a:xfrm>
        </p:grpSpPr>
        <p:sp>
          <p:nvSpPr>
            <p:cNvPr id="89" name="Arc 88">
              <a:extLst>
                <a:ext uri="{FF2B5EF4-FFF2-40B4-BE49-F238E27FC236}">
                  <a16:creationId xmlns:a16="http://schemas.microsoft.com/office/drawing/2014/main" id="{87899876-D5DD-06EF-594C-9110CC5511F4}"/>
                </a:ext>
              </a:extLst>
            </p:cNvPr>
            <p:cNvSpPr/>
            <p:nvPr/>
          </p:nvSpPr>
          <p:spPr>
            <a:xfrm rot="10800000">
              <a:off x="3478435" y="2281318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90" name="Ellipse 89">
              <a:extLst>
                <a:ext uri="{FF2B5EF4-FFF2-40B4-BE49-F238E27FC236}">
                  <a16:creationId xmlns:a16="http://schemas.microsoft.com/office/drawing/2014/main" id="{471414CF-0037-9BA0-B532-DB49CDE61E82}"/>
                </a:ext>
              </a:extLst>
            </p:cNvPr>
            <p:cNvSpPr/>
            <p:nvPr/>
          </p:nvSpPr>
          <p:spPr>
            <a:xfrm>
              <a:off x="3454398" y="2242183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1" name="Arc 90">
              <a:extLst>
                <a:ext uri="{FF2B5EF4-FFF2-40B4-BE49-F238E27FC236}">
                  <a16:creationId xmlns:a16="http://schemas.microsoft.com/office/drawing/2014/main" id="{F58318FD-96E8-1B8C-3F45-56873569E8D8}"/>
                </a:ext>
              </a:extLst>
            </p:cNvPr>
            <p:cNvSpPr/>
            <p:nvPr/>
          </p:nvSpPr>
          <p:spPr>
            <a:xfrm>
              <a:off x="3442981" y="2214988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92" name="Connecteur droit 91">
              <a:extLst>
                <a:ext uri="{FF2B5EF4-FFF2-40B4-BE49-F238E27FC236}">
                  <a16:creationId xmlns:a16="http://schemas.microsoft.com/office/drawing/2014/main" id="{172BC18D-4876-BDBA-FA53-4F36718037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1" y="1960977"/>
              <a:ext cx="0" cy="321945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93" name="Connecteur droit 92">
              <a:extLst>
                <a:ext uri="{FF2B5EF4-FFF2-40B4-BE49-F238E27FC236}">
                  <a16:creationId xmlns:a16="http://schemas.microsoft.com/office/drawing/2014/main" id="{50E9504D-5E50-8B69-6DD6-078A5A59B85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69340" y="2467708"/>
              <a:ext cx="0" cy="3219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23" name="Groupe 122">
            <a:extLst>
              <a:ext uri="{FF2B5EF4-FFF2-40B4-BE49-F238E27FC236}">
                <a16:creationId xmlns:a16="http://schemas.microsoft.com/office/drawing/2014/main" id="{38815F50-7A99-8E96-A576-DCEF558F80B5}"/>
              </a:ext>
            </a:extLst>
          </p:cNvPr>
          <p:cNvGrpSpPr/>
          <p:nvPr/>
        </p:nvGrpSpPr>
        <p:grpSpPr>
          <a:xfrm rot="19412483">
            <a:off x="3347130" y="2770215"/>
            <a:ext cx="252721" cy="1657350"/>
            <a:chOff x="2562446" y="2334683"/>
            <a:chExt cx="252721" cy="1657350"/>
          </a:xfrm>
        </p:grpSpPr>
        <p:sp>
          <p:nvSpPr>
            <p:cNvPr id="124" name="Arc 123">
              <a:extLst>
                <a:ext uri="{FF2B5EF4-FFF2-40B4-BE49-F238E27FC236}">
                  <a16:creationId xmlns:a16="http://schemas.microsoft.com/office/drawing/2014/main" id="{366F83FE-F2D8-0F09-1BE9-72C010F0B85D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25" name="Ellipse 124">
              <a:extLst>
                <a:ext uri="{FF2B5EF4-FFF2-40B4-BE49-F238E27FC236}">
                  <a16:creationId xmlns:a16="http://schemas.microsoft.com/office/drawing/2014/main" id="{A532BDED-F5A9-C18C-1369-58AE5C801532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6" name="Arc 125">
              <a:extLst>
                <a:ext uri="{FF2B5EF4-FFF2-40B4-BE49-F238E27FC236}">
                  <a16:creationId xmlns:a16="http://schemas.microsoft.com/office/drawing/2014/main" id="{ECE33302-BFB9-232A-BF59-7E5A0F23A72D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27" name="Connecteur droit 126">
              <a:extLst>
                <a:ext uri="{FF2B5EF4-FFF2-40B4-BE49-F238E27FC236}">
                  <a16:creationId xmlns:a16="http://schemas.microsoft.com/office/drawing/2014/main" id="{0302203C-9C8F-8E7F-43FE-5DFE2FB4D8C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Connecteur droit 127">
              <a:extLst>
                <a:ext uri="{FF2B5EF4-FFF2-40B4-BE49-F238E27FC236}">
                  <a16:creationId xmlns:a16="http://schemas.microsoft.com/office/drawing/2014/main" id="{04EA3180-9418-75EB-E3EE-2A788F5AE4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29" name="Groupe 128">
              <a:extLst>
                <a:ext uri="{FF2B5EF4-FFF2-40B4-BE49-F238E27FC236}">
                  <a16:creationId xmlns:a16="http://schemas.microsoft.com/office/drawing/2014/main" id="{CBE7C63E-01F8-5BFE-E4A2-035FA22FABAC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31" name="Arc 130">
                <a:extLst>
                  <a:ext uri="{FF2B5EF4-FFF2-40B4-BE49-F238E27FC236}">
                    <a16:creationId xmlns:a16="http://schemas.microsoft.com/office/drawing/2014/main" id="{D66ACE03-F491-3F05-434E-99ED76C46D33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32" name="Ellipse 131">
                <a:extLst>
                  <a:ext uri="{FF2B5EF4-FFF2-40B4-BE49-F238E27FC236}">
                    <a16:creationId xmlns:a16="http://schemas.microsoft.com/office/drawing/2014/main" id="{41905199-64B0-6C69-72AC-67D50A733F86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33" name="Arc 132">
                <a:extLst>
                  <a:ext uri="{FF2B5EF4-FFF2-40B4-BE49-F238E27FC236}">
                    <a16:creationId xmlns:a16="http://schemas.microsoft.com/office/drawing/2014/main" id="{C6B43572-48C1-8622-E487-CBEED80DA603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30" name="Connecteur droit 129">
              <a:extLst>
                <a:ext uri="{FF2B5EF4-FFF2-40B4-BE49-F238E27FC236}">
                  <a16:creationId xmlns:a16="http://schemas.microsoft.com/office/drawing/2014/main" id="{2CE95D19-A1D2-12F2-A17C-14E3CC8FBF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1BF1E572-055B-9A3D-7C76-3F5C8D6B3973}"/>
              </a:ext>
            </a:extLst>
          </p:cNvPr>
          <p:cNvGrpSpPr/>
          <p:nvPr/>
        </p:nvGrpSpPr>
        <p:grpSpPr>
          <a:xfrm rot="19412483">
            <a:off x="3279241" y="3028006"/>
            <a:ext cx="252721" cy="1657350"/>
            <a:chOff x="2562446" y="2334683"/>
            <a:chExt cx="252721" cy="1657350"/>
          </a:xfrm>
        </p:grpSpPr>
        <p:sp>
          <p:nvSpPr>
            <p:cNvPr id="3" name="Arc 2">
              <a:extLst>
                <a:ext uri="{FF2B5EF4-FFF2-40B4-BE49-F238E27FC236}">
                  <a16:creationId xmlns:a16="http://schemas.microsoft.com/office/drawing/2014/main" id="{15C47571-E6E1-6846-E0F4-699C78B3DC00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4E9477B1-4ED6-8F6E-3C63-8ED71BDFD731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BAAF144D-61E4-974C-ED71-AFA976823C33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6" name="Connecteur droit 15">
              <a:extLst>
                <a:ext uri="{FF2B5EF4-FFF2-40B4-BE49-F238E27FC236}">
                  <a16:creationId xmlns:a16="http://schemas.microsoft.com/office/drawing/2014/main" id="{B1C3DE20-255F-4110-88FA-192027E721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7" name="Connecteur droit 16">
              <a:extLst>
                <a:ext uri="{FF2B5EF4-FFF2-40B4-BE49-F238E27FC236}">
                  <a16:creationId xmlns:a16="http://schemas.microsoft.com/office/drawing/2014/main" id="{E1220982-C28A-F702-8F56-ABDBC36405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8" name="Groupe 17">
              <a:extLst>
                <a:ext uri="{FF2B5EF4-FFF2-40B4-BE49-F238E27FC236}">
                  <a16:creationId xmlns:a16="http://schemas.microsoft.com/office/drawing/2014/main" id="{78076390-0A60-DEA2-F786-9CDC0A2B9F71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20" name="Arc 19">
                <a:extLst>
                  <a:ext uri="{FF2B5EF4-FFF2-40B4-BE49-F238E27FC236}">
                    <a16:creationId xmlns:a16="http://schemas.microsoft.com/office/drawing/2014/main" id="{3B571986-6CDD-FF06-8567-9F2E3E914F54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21" name="Ellipse 20">
                <a:extLst>
                  <a:ext uri="{FF2B5EF4-FFF2-40B4-BE49-F238E27FC236}">
                    <a16:creationId xmlns:a16="http://schemas.microsoft.com/office/drawing/2014/main" id="{99294FD3-064A-DCFC-0614-566DE14E3645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22" name="Arc 21">
                <a:extLst>
                  <a:ext uri="{FF2B5EF4-FFF2-40B4-BE49-F238E27FC236}">
                    <a16:creationId xmlns:a16="http://schemas.microsoft.com/office/drawing/2014/main" id="{038D0F95-58A8-85EE-8BBA-5A382798CE8B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9" name="Connecteur droit 18">
              <a:extLst>
                <a:ext uri="{FF2B5EF4-FFF2-40B4-BE49-F238E27FC236}">
                  <a16:creationId xmlns:a16="http://schemas.microsoft.com/office/drawing/2014/main" id="{2480AB7B-1B5F-B4A4-CC38-FA3AED75E1B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e 26">
            <a:extLst>
              <a:ext uri="{FF2B5EF4-FFF2-40B4-BE49-F238E27FC236}">
                <a16:creationId xmlns:a16="http://schemas.microsoft.com/office/drawing/2014/main" id="{75C71697-16AA-68C7-C816-EBC0A79C6021}"/>
              </a:ext>
            </a:extLst>
          </p:cNvPr>
          <p:cNvGrpSpPr/>
          <p:nvPr/>
        </p:nvGrpSpPr>
        <p:grpSpPr>
          <a:xfrm rot="2187517" flipH="1">
            <a:off x="5022708" y="2763697"/>
            <a:ext cx="252721" cy="1657350"/>
            <a:chOff x="2562446" y="2334683"/>
            <a:chExt cx="252721" cy="1657350"/>
          </a:xfrm>
        </p:grpSpPr>
        <p:sp>
          <p:nvSpPr>
            <p:cNvPr id="28" name="Arc 27">
              <a:extLst>
                <a:ext uri="{FF2B5EF4-FFF2-40B4-BE49-F238E27FC236}">
                  <a16:creationId xmlns:a16="http://schemas.microsoft.com/office/drawing/2014/main" id="{EC762053-19FB-423C-E1FF-EB0DB451ACB4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6ABB18FC-A8E1-1A6C-3DC0-233A7E31A754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Arc 36">
              <a:extLst>
                <a:ext uri="{FF2B5EF4-FFF2-40B4-BE49-F238E27FC236}">
                  <a16:creationId xmlns:a16="http://schemas.microsoft.com/office/drawing/2014/main" id="{B9F66924-E18D-7897-9401-AA0668B1E5BE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38" name="Connecteur droit 37">
              <a:extLst>
                <a:ext uri="{FF2B5EF4-FFF2-40B4-BE49-F238E27FC236}">
                  <a16:creationId xmlns:a16="http://schemas.microsoft.com/office/drawing/2014/main" id="{3A91FAEF-4B2F-5269-6CDF-3BE89573FB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0" name="Connecteur droit 39">
              <a:extLst>
                <a:ext uri="{FF2B5EF4-FFF2-40B4-BE49-F238E27FC236}">
                  <a16:creationId xmlns:a16="http://schemas.microsoft.com/office/drawing/2014/main" id="{BD918C26-B885-6D8D-9913-80FA031467F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41" name="Groupe 40">
              <a:extLst>
                <a:ext uri="{FF2B5EF4-FFF2-40B4-BE49-F238E27FC236}">
                  <a16:creationId xmlns:a16="http://schemas.microsoft.com/office/drawing/2014/main" id="{1C678A42-4F9A-7647-EB63-7D5482A88BB9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44" name="Arc 43">
                <a:extLst>
                  <a:ext uri="{FF2B5EF4-FFF2-40B4-BE49-F238E27FC236}">
                    <a16:creationId xmlns:a16="http://schemas.microsoft.com/office/drawing/2014/main" id="{409B8F43-555D-ECBA-89DC-690D51327767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46" name="Ellipse 45">
                <a:extLst>
                  <a:ext uri="{FF2B5EF4-FFF2-40B4-BE49-F238E27FC236}">
                    <a16:creationId xmlns:a16="http://schemas.microsoft.com/office/drawing/2014/main" id="{F7581BF4-EDC9-A8E9-8407-8EC887E1991F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47" name="Arc 46">
                <a:extLst>
                  <a:ext uri="{FF2B5EF4-FFF2-40B4-BE49-F238E27FC236}">
                    <a16:creationId xmlns:a16="http://schemas.microsoft.com/office/drawing/2014/main" id="{9CBE005F-C894-06CC-607C-6F244A62A0AA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43" name="Connecteur droit 42">
              <a:extLst>
                <a:ext uri="{FF2B5EF4-FFF2-40B4-BE49-F238E27FC236}">
                  <a16:creationId xmlns:a16="http://schemas.microsoft.com/office/drawing/2014/main" id="{90AF5CAD-DEEC-F424-348E-274BB638265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30D0C56A-77F1-99AD-00AD-6FA1F4EBB66E}"/>
              </a:ext>
            </a:extLst>
          </p:cNvPr>
          <p:cNvGrpSpPr/>
          <p:nvPr/>
        </p:nvGrpSpPr>
        <p:grpSpPr>
          <a:xfrm rot="2187517" flipH="1">
            <a:off x="5116237" y="3022847"/>
            <a:ext cx="252721" cy="1657350"/>
            <a:chOff x="2562446" y="2334683"/>
            <a:chExt cx="252721" cy="1657350"/>
          </a:xfrm>
        </p:grpSpPr>
        <p:sp>
          <p:nvSpPr>
            <p:cNvPr id="50" name="Arc 49">
              <a:extLst>
                <a:ext uri="{FF2B5EF4-FFF2-40B4-BE49-F238E27FC236}">
                  <a16:creationId xmlns:a16="http://schemas.microsoft.com/office/drawing/2014/main" id="{C7C5645E-E740-B6B6-E0C4-222BFA9102B3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E9DDE7E0-755B-11F8-9D3D-5CADB166BA72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Arc 52">
              <a:extLst>
                <a:ext uri="{FF2B5EF4-FFF2-40B4-BE49-F238E27FC236}">
                  <a16:creationId xmlns:a16="http://schemas.microsoft.com/office/drawing/2014/main" id="{F0A8DC55-9FF2-688A-50DA-4736B420BAA8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54" name="Connecteur droit 53">
              <a:extLst>
                <a:ext uri="{FF2B5EF4-FFF2-40B4-BE49-F238E27FC236}">
                  <a16:creationId xmlns:a16="http://schemas.microsoft.com/office/drawing/2014/main" id="{6D978852-16E1-6B91-990B-000DD16CC9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55" name="Connecteur droit 54">
              <a:extLst>
                <a:ext uri="{FF2B5EF4-FFF2-40B4-BE49-F238E27FC236}">
                  <a16:creationId xmlns:a16="http://schemas.microsoft.com/office/drawing/2014/main" id="{6E327740-2734-638C-9810-F8DC79E6D7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0" name="Groupe 59">
              <a:extLst>
                <a:ext uri="{FF2B5EF4-FFF2-40B4-BE49-F238E27FC236}">
                  <a16:creationId xmlns:a16="http://schemas.microsoft.com/office/drawing/2014/main" id="{0FF0B633-1A30-5853-D454-472EE760AAE5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76" name="Arc 75">
                <a:extLst>
                  <a:ext uri="{FF2B5EF4-FFF2-40B4-BE49-F238E27FC236}">
                    <a16:creationId xmlns:a16="http://schemas.microsoft.com/office/drawing/2014/main" id="{A80C3C5D-346D-DBFF-1FE5-84F1D297C88F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77" name="Ellipse 76">
                <a:extLst>
                  <a:ext uri="{FF2B5EF4-FFF2-40B4-BE49-F238E27FC236}">
                    <a16:creationId xmlns:a16="http://schemas.microsoft.com/office/drawing/2014/main" id="{7F04F0CC-3878-3814-DE41-98BF6854C7EB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78" name="Arc 77">
                <a:extLst>
                  <a:ext uri="{FF2B5EF4-FFF2-40B4-BE49-F238E27FC236}">
                    <a16:creationId xmlns:a16="http://schemas.microsoft.com/office/drawing/2014/main" id="{EA55E8CB-1645-716E-EEF4-DDB442094332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61" name="Connecteur droit 60">
              <a:extLst>
                <a:ext uri="{FF2B5EF4-FFF2-40B4-BE49-F238E27FC236}">
                  <a16:creationId xmlns:a16="http://schemas.microsoft.com/office/drawing/2014/main" id="{6DB1FFB6-1622-5F05-9D96-BABDBF01B5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9" name="Groupe 78">
            <a:extLst>
              <a:ext uri="{FF2B5EF4-FFF2-40B4-BE49-F238E27FC236}">
                <a16:creationId xmlns:a16="http://schemas.microsoft.com/office/drawing/2014/main" id="{3AE4F3C9-E5A3-F929-814B-E6C1E14E43B5}"/>
              </a:ext>
            </a:extLst>
          </p:cNvPr>
          <p:cNvGrpSpPr/>
          <p:nvPr/>
        </p:nvGrpSpPr>
        <p:grpSpPr>
          <a:xfrm flipH="1">
            <a:off x="4079153" y="2489628"/>
            <a:ext cx="252721" cy="1657350"/>
            <a:chOff x="2562446" y="2334683"/>
            <a:chExt cx="252721" cy="1657350"/>
          </a:xfrm>
        </p:grpSpPr>
        <p:sp>
          <p:nvSpPr>
            <p:cNvPr id="80" name="Arc 79">
              <a:extLst>
                <a:ext uri="{FF2B5EF4-FFF2-40B4-BE49-F238E27FC236}">
                  <a16:creationId xmlns:a16="http://schemas.microsoft.com/office/drawing/2014/main" id="{49721FC1-855C-72EE-55D8-A82A9DAE10BF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81" name="Ellipse 80">
              <a:extLst>
                <a:ext uri="{FF2B5EF4-FFF2-40B4-BE49-F238E27FC236}">
                  <a16:creationId xmlns:a16="http://schemas.microsoft.com/office/drawing/2014/main" id="{91CFE7DE-8B4E-3790-AC44-630F3D3FF357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82" name="Arc 81">
              <a:extLst>
                <a:ext uri="{FF2B5EF4-FFF2-40B4-BE49-F238E27FC236}">
                  <a16:creationId xmlns:a16="http://schemas.microsoft.com/office/drawing/2014/main" id="{741B3F76-8CF0-3FAE-5DA6-8599AF94C95D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F0E171BA-C4A3-D092-8C96-FD9C63B37C9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F7ED7986-3A3E-9C50-7236-723A01C664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85" name="Groupe 84">
              <a:extLst>
                <a:ext uri="{FF2B5EF4-FFF2-40B4-BE49-F238E27FC236}">
                  <a16:creationId xmlns:a16="http://schemas.microsoft.com/office/drawing/2014/main" id="{8F6B76A2-0BF6-F00D-D466-023709105899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87" name="Arc 86">
                <a:extLst>
                  <a:ext uri="{FF2B5EF4-FFF2-40B4-BE49-F238E27FC236}">
                    <a16:creationId xmlns:a16="http://schemas.microsoft.com/office/drawing/2014/main" id="{6F9ADCEB-D183-90D0-D764-27D7975FFAD4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98" name="Ellipse 97">
                <a:extLst>
                  <a:ext uri="{FF2B5EF4-FFF2-40B4-BE49-F238E27FC236}">
                    <a16:creationId xmlns:a16="http://schemas.microsoft.com/office/drawing/2014/main" id="{EAF89B65-89F4-B4AE-02BE-4587AE62A0A1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00" name="Arc 99">
                <a:extLst>
                  <a:ext uri="{FF2B5EF4-FFF2-40B4-BE49-F238E27FC236}">
                    <a16:creationId xmlns:a16="http://schemas.microsoft.com/office/drawing/2014/main" id="{DF394A44-86FC-762C-9E21-6528DA9EA13C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86" name="Connecteur droit 85">
              <a:extLst>
                <a:ext uri="{FF2B5EF4-FFF2-40B4-BE49-F238E27FC236}">
                  <a16:creationId xmlns:a16="http://schemas.microsoft.com/office/drawing/2014/main" id="{A7FC0406-36DA-58C5-C0EC-F8535B318AD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1" name="Groupe 100">
            <a:extLst>
              <a:ext uri="{FF2B5EF4-FFF2-40B4-BE49-F238E27FC236}">
                <a16:creationId xmlns:a16="http://schemas.microsoft.com/office/drawing/2014/main" id="{58151D93-8B02-4C64-C258-130EC098FE3A}"/>
              </a:ext>
            </a:extLst>
          </p:cNvPr>
          <p:cNvGrpSpPr/>
          <p:nvPr/>
        </p:nvGrpSpPr>
        <p:grpSpPr>
          <a:xfrm flipH="1">
            <a:off x="4377848" y="2497831"/>
            <a:ext cx="252721" cy="1657350"/>
            <a:chOff x="2562446" y="2334683"/>
            <a:chExt cx="252721" cy="1657350"/>
          </a:xfrm>
        </p:grpSpPr>
        <p:sp>
          <p:nvSpPr>
            <p:cNvPr id="102" name="Arc 101">
              <a:extLst>
                <a:ext uri="{FF2B5EF4-FFF2-40B4-BE49-F238E27FC236}">
                  <a16:creationId xmlns:a16="http://schemas.microsoft.com/office/drawing/2014/main" id="{A2686B3A-595A-976D-E627-324A771A5BD7}"/>
                </a:ext>
              </a:extLst>
            </p:cNvPr>
            <p:cNvSpPr/>
            <p:nvPr/>
          </p:nvSpPr>
          <p:spPr>
            <a:xfrm rot="10800000">
              <a:off x="2597901" y="2582520"/>
              <a:ext cx="181812" cy="108000"/>
            </a:xfrm>
            <a:prstGeom prst="arc">
              <a:avLst>
                <a:gd name="adj1" fmla="val 862801"/>
                <a:gd name="adj2" fmla="val 9930362"/>
              </a:avLst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sp>
          <p:nvSpPr>
            <p:cNvPr id="103" name="Ellipse 102">
              <a:extLst>
                <a:ext uri="{FF2B5EF4-FFF2-40B4-BE49-F238E27FC236}">
                  <a16:creationId xmlns:a16="http://schemas.microsoft.com/office/drawing/2014/main" id="{7AAD2D16-9604-1351-653B-0813584E4170}"/>
                </a:ext>
              </a:extLst>
            </p:cNvPr>
            <p:cNvSpPr/>
            <p:nvPr/>
          </p:nvSpPr>
          <p:spPr>
            <a:xfrm>
              <a:off x="2573864" y="2543385"/>
              <a:ext cx="230400" cy="93135"/>
            </a:xfrm>
            <a:prstGeom prst="ellips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4" name="Arc 103">
              <a:extLst>
                <a:ext uri="{FF2B5EF4-FFF2-40B4-BE49-F238E27FC236}">
                  <a16:creationId xmlns:a16="http://schemas.microsoft.com/office/drawing/2014/main" id="{E9834AFD-BD1E-6D04-FEC5-6CF31E5690C8}"/>
                </a:ext>
              </a:extLst>
            </p:cNvPr>
            <p:cNvSpPr/>
            <p:nvPr/>
          </p:nvSpPr>
          <p:spPr>
            <a:xfrm>
              <a:off x="2562447" y="2516190"/>
              <a:ext cx="252720" cy="252720"/>
            </a:xfrm>
            <a:prstGeom prst="arc">
              <a:avLst>
                <a:gd name="adj1" fmla="val 20032654"/>
                <a:gd name="adj2" fmla="val 12194834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>
                <a:solidFill>
                  <a:schemeClr val="lt1"/>
                </a:solidFill>
              </a:endParaRPr>
            </a:p>
          </p:txBody>
        </p:sp>
        <p:cxnSp>
          <p:nvCxnSpPr>
            <p:cNvPr id="105" name="Connecteur droit 104">
              <a:extLst>
                <a:ext uri="{FF2B5EF4-FFF2-40B4-BE49-F238E27FC236}">
                  <a16:creationId xmlns:a16="http://schemas.microsoft.com/office/drawing/2014/main" id="{E11F69CF-014B-5A87-05DA-3FA98EA2AD1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7" y="2334683"/>
              <a:ext cx="0" cy="249441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6" name="Connecteur droit 105">
              <a:extLst>
                <a:ext uri="{FF2B5EF4-FFF2-40B4-BE49-F238E27FC236}">
                  <a16:creationId xmlns:a16="http://schemas.microsoft.com/office/drawing/2014/main" id="{6512AE2F-67C1-16E0-26FA-1782FE66A7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688806" y="2768910"/>
              <a:ext cx="0" cy="808545"/>
            </a:xfrm>
            <a:prstGeom prst="line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107" name="Groupe 106">
              <a:extLst>
                <a:ext uri="{FF2B5EF4-FFF2-40B4-BE49-F238E27FC236}">
                  <a16:creationId xmlns:a16="http://schemas.microsoft.com/office/drawing/2014/main" id="{679FC30F-28F1-EFD1-0638-87D8A1C51355}"/>
                </a:ext>
              </a:extLst>
            </p:cNvPr>
            <p:cNvGrpSpPr/>
            <p:nvPr/>
          </p:nvGrpSpPr>
          <p:grpSpPr>
            <a:xfrm flipV="1">
              <a:off x="2562446" y="3585346"/>
              <a:ext cx="252720" cy="252720"/>
              <a:chOff x="2525504" y="3057549"/>
              <a:chExt cx="252720" cy="252720"/>
            </a:xfrm>
          </p:grpSpPr>
          <p:sp>
            <p:nvSpPr>
              <p:cNvPr id="109" name="Arc 108">
                <a:extLst>
                  <a:ext uri="{FF2B5EF4-FFF2-40B4-BE49-F238E27FC236}">
                    <a16:creationId xmlns:a16="http://schemas.microsoft.com/office/drawing/2014/main" id="{2D8A9591-C723-3E78-7C76-D8DD7B2497A6}"/>
                  </a:ext>
                </a:extLst>
              </p:cNvPr>
              <p:cNvSpPr/>
              <p:nvPr/>
            </p:nvSpPr>
            <p:spPr>
              <a:xfrm rot="10800000">
                <a:off x="2560958" y="3123879"/>
                <a:ext cx="181812" cy="108000"/>
              </a:xfrm>
              <a:prstGeom prst="arc">
                <a:avLst>
                  <a:gd name="adj1" fmla="val 862801"/>
                  <a:gd name="adj2" fmla="val 9930362"/>
                </a:avLst>
              </a:prstGeom>
              <a:noFill/>
              <a:ln w="28575"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  <p:sp>
            <p:nvSpPr>
              <p:cNvPr id="110" name="Ellipse 109">
                <a:extLst>
                  <a:ext uri="{FF2B5EF4-FFF2-40B4-BE49-F238E27FC236}">
                    <a16:creationId xmlns:a16="http://schemas.microsoft.com/office/drawing/2014/main" id="{48F914FA-AD85-5DAE-41AE-3D2E1C51951A}"/>
                  </a:ext>
                </a:extLst>
              </p:cNvPr>
              <p:cNvSpPr/>
              <p:nvPr/>
            </p:nvSpPr>
            <p:spPr>
              <a:xfrm>
                <a:off x="2536921" y="3084744"/>
                <a:ext cx="230400" cy="93135"/>
              </a:xfrm>
              <a:prstGeom prst="ellips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/>
              </a:p>
            </p:txBody>
          </p:sp>
          <p:sp>
            <p:nvSpPr>
              <p:cNvPr id="111" name="Arc 110">
                <a:extLst>
                  <a:ext uri="{FF2B5EF4-FFF2-40B4-BE49-F238E27FC236}">
                    <a16:creationId xmlns:a16="http://schemas.microsoft.com/office/drawing/2014/main" id="{E816B432-160C-207B-3ED2-B509205BEBAA}"/>
                  </a:ext>
                </a:extLst>
              </p:cNvPr>
              <p:cNvSpPr/>
              <p:nvPr/>
            </p:nvSpPr>
            <p:spPr>
              <a:xfrm>
                <a:off x="2525504" y="3057549"/>
                <a:ext cx="252720" cy="252720"/>
              </a:xfrm>
              <a:prstGeom prst="arc">
                <a:avLst>
                  <a:gd name="adj1" fmla="val 20032654"/>
                  <a:gd name="adj2" fmla="val 12194834"/>
                </a:avLst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FR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108" name="Connecteur droit 107">
              <a:extLst>
                <a:ext uri="{FF2B5EF4-FFF2-40B4-BE49-F238E27FC236}">
                  <a16:creationId xmlns:a16="http://schemas.microsoft.com/office/drawing/2014/main" id="{BD4FACB0-64CE-8FCD-EC58-EB0E8F2AD55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688805" y="3772741"/>
              <a:ext cx="1" cy="219292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2911614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Image 89">
            <a:extLst>
              <a:ext uri="{FF2B5EF4-FFF2-40B4-BE49-F238E27FC236}">
                <a16:creationId xmlns:a16="http://schemas.microsoft.com/office/drawing/2014/main" id="{7A60C416-C66F-0E68-9538-6C581D0D49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323" y="2026798"/>
            <a:ext cx="3243353" cy="28044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163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" name="Groupe 285">
            <a:extLst>
              <a:ext uri="{FF2B5EF4-FFF2-40B4-BE49-F238E27FC236}">
                <a16:creationId xmlns:a16="http://schemas.microsoft.com/office/drawing/2014/main" id="{F7B6B169-28A7-9AFC-FDE4-4FC60016B29F}"/>
              </a:ext>
            </a:extLst>
          </p:cNvPr>
          <p:cNvGrpSpPr/>
          <p:nvPr/>
        </p:nvGrpSpPr>
        <p:grpSpPr>
          <a:xfrm>
            <a:off x="4852815" y="1253994"/>
            <a:ext cx="3707878" cy="4433527"/>
            <a:chOff x="4852815" y="1253994"/>
            <a:chExt cx="3707878" cy="4433527"/>
          </a:xfrm>
        </p:grpSpPr>
        <p:cxnSp>
          <p:nvCxnSpPr>
            <p:cNvPr id="250" name="Connecteur droit 249">
              <a:extLst>
                <a:ext uri="{FF2B5EF4-FFF2-40B4-BE49-F238E27FC236}">
                  <a16:creationId xmlns:a16="http://schemas.microsoft.com/office/drawing/2014/main" id="{541610C5-C631-1DE0-4D3B-B0FD8D5B27E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2515" y="2831803"/>
              <a:ext cx="0" cy="2335655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83" name="Connecteur droit 282">
              <a:extLst>
                <a:ext uri="{FF2B5EF4-FFF2-40B4-BE49-F238E27FC236}">
                  <a16:creationId xmlns:a16="http://schemas.microsoft.com/office/drawing/2014/main" id="{67213FD5-1011-EA0C-1844-C425ADEB32DD}"/>
                </a:ext>
              </a:extLst>
            </p:cNvPr>
            <p:cNvCxnSpPr>
              <a:cxnSpLocks/>
              <a:stCxn id="166" idx="1"/>
            </p:cNvCxnSpPr>
            <p:nvPr/>
          </p:nvCxnSpPr>
          <p:spPr>
            <a:xfrm flipH="1" flipV="1">
              <a:off x="8425333" y="2850619"/>
              <a:ext cx="27360" cy="81120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2" name="Connecteur droit 261">
              <a:extLst>
                <a:ext uri="{FF2B5EF4-FFF2-40B4-BE49-F238E27FC236}">
                  <a16:creationId xmlns:a16="http://schemas.microsoft.com/office/drawing/2014/main" id="{DFDEC80A-4429-158A-2BDD-5A2899A03747}"/>
                </a:ext>
              </a:extLst>
            </p:cNvPr>
            <p:cNvCxnSpPr>
              <a:cxnSpLocks/>
              <a:endCxn id="115" idx="5"/>
            </p:cNvCxnSpPr>
            <p:nvPr/>
          </p:nvCxnSpPr>
          <p:spPr>
            <a:xfrm>
              <a:off x="7034619" y="4668513"/>
              <a:ext cx="307986" cy="151538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1" name="Connecteur droit 250">
              <a:extLst>
                <a:ext uri="{FF2B5EF4-FFF2-40B4-BE49-F238E27FC236}">
                  <a16:creationId xmlns:a16="http://schemas.microsoft.com/office/drawing/2014/main" id="{1D9790CC-69DD-347A-EE31-E8ECCDA985D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46337" y="2320969"/>
              <a:ext cx="0" cy="2335655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2" name="Connecteur droit 251">
              <a:extLst>
                <a:ext uri="{FF2B5EF4-FFF2-40B4-BE49-F238E27FC236}">
                  <a16:creationId xmlns:a16="http://schemas.microsoft.com/office/drawing/2014/main" id="{87B28AC3-286E-28ED-544F-5A6B76411A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85035" y="2410747"/>
              <a:ext cx="0" cy="2335655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3" name="Connecteur droit 252">
              <a:extLst>
                <a:ext uri="{FF2B5EF4-FFF2-40B4-BE49-F238E27FC236}">
                  <a16:creationId xmlns:a16="http://schemas.microsoft.com/office/drawing/2014/main" id="{16239561-D8FE-11E8-90B7-0DD26294DF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08814" y="3147739"/>
              <a:ext cx="0" cy="2335655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4" name="Connecteur droit 253">
              <a:extLst>
                <a:ext uri="{FF2B5EF4-FFF2-40B4-BE49-F238E27FC236}">
                  <a16:creationId xmlns:a16="http://schemas.microsoft.com/office/drawing/2014/main" id="{5F97010E-1CBC-9709-A5A2-2F614532CA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2662" y="3343287"/>
              <a:ext cx="0" cy="2335655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38" name="Connecteur droit 237">
              <a:extLst>
                <a:ext uri="{FF2B5EF4-FFF2-40B4-BE49-F238E27FC236}">
                  <a16:creationId xmlns:a16="http://schemas.microsoft.com/office/drawing/2014/main" id="{4AC23D3C-ACD2-46AC-2336-9778A4D75B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57091" y="3030057"/>
              <a:ext cx="0" cy="2335655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94" name="Groupe 93">
              <a:extLst>
                <a:ext uri="{FF2B5EF4-FFF2-40B4-BE49-F238E27FC236}">
                  <a16:creationId xmlns:a16="http://schemas.microsoft.com/office/drawing/2014/main" id="{D29DDC7B-683E-3127-DD58-A4E00E0CDA7D}"/>
                </a:ext>
              </a:extLst>
            </p:cNvPr>
            <p:cNvGrpSpPr/>
            <p:nvPr/>
          </p:nvGrpSpPr>
          <p:grpSpPr>
            <a:xfrm rot="600000">
              <a:off x="6707590" y="2154099"/>
              <a:ext cx="252720" cy="2222482"/>
              <a:chOff x="4777654" y="2303238"/>
              <a:chExt cx="252720" cy="2222482"/>
            </a:xfrm>
          </p:grpSpPr>
          <p:grpSp>
            <p:nvGrpSpPr>
              <p:cNvPr id="92" name="Groupe 91">
                <a:extLst>
                  <a:ext uri="{FF2B5EF4-FFF2-40B4-BE49-F238E27FC236}">
                    <a16:creationId xmlns:a16="http://schemas.microsoft.com/office/drawing/2014/main" id="{21C33543-BFF5-4EC8-F996-DC97E594DF61}"/>
                  </a:ext>
                </a:extLst>
              </p:cNvPr>
              <p:cNvGrpSpPr/>
              <p:nvPr/>
            </p:nvGrpSpPr>
            <p:grpSpPr>
              <a:xfrm>
                <a:off x="4777654" y="2303238"/>
                <a:ext cx="252720" cy="434227"/>
                <a:chOff x="4079153" y="2489628"/>
                <a:chExt cx="252720" cy="434227"/>
              </a:xfrm>
            </p:grpSpPr>
            <p:sp>
              <p:nvSpPr>
                <p:cNvPr id="16" name="Arc 15">
                  <a:extLst>
                    <a:ext uri="{FF2B5EF4-FFF2-40B4-BE49-F238E27FC236}">
                      <a16:creationId xmlns:a16="http://schemas.microsoft.com/office/drawing/2014/main" id="{FDAAAB6D-FD2B-CE2D-5625-22E4802E7226}"/>
                    </a:ext>
                  </a:extLst>
                </p:cNvPr>
                <p:cNvSpPr/>
                <p:nvPr/>
              </p:nvSpPr>
              <p:spPr>
                <a:xfrm flipH="1">
                  <a:off x="4079153" y="2671135"/>
                  <a:ext cx="252720" cy="252720"/>
                </a:xfrm>
                <a:prstGeom prst="arc">
                  <a:avLst>
                    <a:gd name="adj1" fmla="val 20032654"/>
                    <a:gd name="adj2" fmla="val 12194834"/>
                  </a:avLst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4" name="Arc 13">
                  <a:extLst>
                    <a:ext uri="{FF2B5EF4-FFF2-40B4-BE49-F238E27FC236}">
                      <a16:creationId xmlns:a16="http://schemas.microsoft.com/office/drawing/2014/main" id="{DBF94361-33E1-7A81-8D82-1CECE19FEECD}"/>
                    </a:ext>
                  </a:extLst>
                </p:cNvPr>
                <p:cNvSpPr/>
                <p:nvPr/>
              </p:nvSpPr>
              <p:spPr>
                <a:xfrm rot="10800000" flipH="1">
                  <a:off x="4114607" y="2737465"/>
                  <a:ext cx="181812" cy="108000"/>
                </a:xfrm>
                <a:prstGeom prst="arc">
                  <a:avLst>
                    <a:gd name="adj1" fmla="val 862801"/>
                    <a:gd name="adj2" fmla="val 9930362"/>
                  </a:avLst>
                </a:prstGeom>
                <a:solidFill>
                  <a:schemeClr val="bg1"/>
                </a:solidFill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5" name="Ellipse 14">
                  <a:extLst>
                    <a:ext uri="{FF2B5EF4-FFF2-40B4-BE49-F238E27FC236}">
                      <a16:creationId xmlns:a16="http://schemas.microsoft.com/office/drawing/2014/main" id="{5AA8EE48-90D7-A8C6-13BF-005B1D80C714}"/>
                    </a:ext>
                  </a:extLst>
                </p:cNvPr>
                <p:cNvSpPr/>
                <p:nvPr/>
              </p:nvSpPr>
              <p:spPr>
                <a:xfrm flipH="1">
                  <a:off x="4090056" y="2698330"/>
                  <a:ext cx="230400" cy="93135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7" name="Connecteur droit 16">
                  <a:extLst>
                    <a:ext uri="{FF2B5EF4-FFF2-40B4-BE49-F238E27FC236}">
                      <a16:creationId xmlns:a16="http://schemas.microsoft.com/office/drawing/2014/main" id="{8ED8F0DF-44D6-27E5-0D99-EBBC2E961F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05513" y="2489628"/>
                  <a:ext cx="0" cy="249441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C30675B7-735F-3A2C-E28D-B9D6A1549E0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4014" y="2737465"/>
                <a:ext cx="0" cy="138156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93" name="Groupe 92">
                <a:extLst>
                  <a:ext uri="{FF2B5EF4-FFF2-40B4-BE49-F238E27FC236}">
                    <a16:creationId xmlns:a16="http://schemas.microsoft.com/office/drawing/2014/main" id="{346251FE-3B97-4229-06A4-BC582F55ABCC}"/>
                  </a:ext>
                </a:extLst>
              </p:cNvPr>
              <p:cNvGrpSpPr/>
              <p:nvPr/>
            </p:nvGrpSpPr>
            <p:grpSpPr>
              <a:xfrm>
                <a:off x="4777654" y="4119033"/>
                <a:ext cx="252720" cy="406687"/>
                <a:chOff x="4079154" y="4413390"/>
                <a:chExt cx="252720" cy="406687"/>
              </a:xfrm>
            </p:grpSpPr>
            <p:grpSp>
              <p:nvGrpSpPr>
                <p:cNvPr id="19" name="Groupe 18">
                  <a:extLst>
                    <a:ext uri="{FF2B5EF4-FFF2-40B4-BE49-F238E27FC236}">
                      <a16:creationId xmlns:a16="http://schemas.microsoft.com/office/drawing/2014/main" id="{5AE2E0B6-B307-ACF1-390C-172E966D8108}"/>
                    </a:ext>
                  </a:extLst>
                </p:cNvPr>
                <p:cNvGrpSpPr/>
                <p:nvPr/>
              </p:nvGrpSpPr>
              <p:grpSpPr>
                <a:xfrm flipH="1" flipV="1">
                  <a:off x="4079154" y="4413390"/>
                  <a:ext cx="252720" cy="252720"/>
                  <a:chOff x="2525504" y="3057549"/>
                  <a:chExt cx="252720" cy="252720"/>
                </a:xfrm>
              </p:grpSpPr>
              <p:sp>
                <p:nvSpPr>
                  <p:cNvPr id="21" name="Arc 20">
                    <a:extLst>
                      <a:ext uri="{FF2B5EF4-FFF2-40B4-BE49-F238E27FC236}">
                        <a16:creationId xmlns:a16="http://schemas.microsoft.com/office/drawing/2014/main" id="{681F1EE2-08FB-769D-AE56-E8EA31D55C1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60958" y="3123879"/>
                    <a:ext cx="181812" cy="108000"/>
                  </a:xfrm>
                  <a:prstGeom prst="arc">
                    <a:avLst>
                      <a:gd name="adj1" fmla="val 862801"/>
                      <a:gd name="adj2" fmla="val 9930362"/>
                    </a:avLst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2" name="Ellipse 21">
                    <a:extLst>
                      <a:ext uri="{FF2B5EF4-FFF2-40B4-BE49-F238E27FC236}">
                        <a16:creationId xmlns:a16="http://schemas.microsoft.com/office/drawing/2014/main" id="{E75FA59C-5772-AF7B-2799-3BF35901F37F}"/>
                      </a:ext>
                    </a:extLst>
                  </p:cNvPr>
                  <p:cNvSpPr/>
                  <p:nvPr/>
                </p:nvSpPr>
                <p:spPr>
                  <a:xfrm>
                    <a:off x="2536921" y="3084744"/>
                    <a:ext cx="230400" cy="93135"/>
                  </a:xfrm>
                  <a:prstGeom prst="ellipse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" name="Arc 22">
                    <a:extLst>
                      <a:ext uri="{FF2B5EF4-FFF2-40B4-BE49-F238E27FC236}">
                        <a16:creationId xmlns:a16="http://schemas.microsoft.com/office/drawing/2014/main" id="{C22DAC65-632E-FA20-AB0C-786615EFC461}"/>
                      </a:ext>
                    </a:extLst>
                  </p:cNvPr>
                  <p:cNvSpPr/>
                  <p:nvPr/>
                </p:nvSpPr>
                <p:spPr>
                  <a:xfrm>
                    <a:off x="2525504" y="3057549"/>
                    <a:ext cx="252720" cy="252720"/>
                  </a:xfrm>
                  <a:prstGeom prst="arc">
                    <a:avLst>
                      <a:gd name="adj1" fmla="val 20032654"/>
                      <a:gd name="adj2" fmla="val 12194834"/>
                    </a:avLst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</p:grpSp>
            <p:cxnSp>
              <p:nvCxnSpPr>
                <p:cNvPr id="20" name="Connecteur droit 19">
                  <a:extLst>
                    <a:ext uri="{FF2B5EF4-FFF2-40B4-BE49-F238E27FC236}">
                      <a16:creationId xmlns:a16="http://schemas.microsoft.com/office/drawing/2014/main" id="{D549C7B9-CEC6-1004-F568-A5DB086CFB2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5514" y="4600785"/>
                  <a:ext cx="1" cy="219292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95" name="Groupe 94">
              <a:extLst>
                <a:ext uri="{FF2B5EF4-FFF2-40B4-BE49-F238E27FC236}">
                  <a16:creationId xmlns:a16="http://schemas.microsoft.com/office/drawing/2014/main" id="{A4D620BF-14C9-D175-DBB1-E48C34E77EAB}"/>
                </a:ext>
              </a:extLst>
            </p:cNvPr>
            <p:cNvGrpSpPr/>
            <p:nvPr/>
          </p:nvGrpSpPr>
          <p:grpSpPr>
            <a:xfrm rot="600000">
              <a:off x="7021305" y="2216482"/>
              <a:ext cx="252720" cy="2222482"/>
              <a:chOff x="4777654" y="2303238"/>
              <a:chExt cx="252720" cy="2222482"/>
            </a:xfrm>
          </p:grpSpPr>
          <p:grpSp>
            <p:nvGrpSpPr>
              <p:cNvPr id="96" name="Groupe 95">
                <a:extLst>
                  <a:ext uri="{FF2B5EF4-FFF2-40B4-BE49-F238E27FC236}">
                    <a16:creationId xmlns:a16="http://schemas.microsoft.com/office/drawing/2014/main" id="{695EEEB7-C664-F0AF-9DD2-B069173FBE3F}"/>
                  </a:ext>
                </a:extLst>
              </p:cNvPr>
              <p:cNvGrpSpPr/>
              <p:nvPr/>
            </p:nvGrpSpPr>
            <p:grpSpPr>
              <a:xfrm>
                <a:off x="4777654" y="2303238"/>
                <a:ext cx="252720" cy="434227"/>
                <a:chOff x="4079153" y="2489628"/>
                <a:chExt cx="252720" cy="434227"/>
              </a:xfrm>
            </p:grpSpPr>
            <p:sp>
              <p:nvSpPr>
                <p:cNvPr id="104" name="Arc 103">
                  <a:extLst>
                    <a:ext uri="{FF2B5EF4-FFF2-40B4-BE49-F238E27FC236}">
                      <a16:creationId xmlns:a16="http://schemas.microsoft.com/office/drawing/2014/main" id="{CD8473A5-2098-1830-E41F-1EDAC6917268}"/>
                    </a:ext>
                  </a:extLst>
                </p:cNvPr>
                <p:cNvSpPr/>
                <p:nvPr/>
              </p:nvSpPr>
              <p:spPr>
                <a:xfrm rot="10800000" flipH="1">
                  <a:off x="4114607" y="2737465"/>
                  <a:ext cx="181812" cy="108000"/>
                </a:xfrm>
                <a:prstGeom prst="arc">
                  <a:avLst>
                    <a:gd name="adj1" fmla="val 862801"/>
                    <a:gd name="adj2" fmla="val 9930362"/>
                  </a:avLst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06" name="Arc 105">
                  <a:extLst>
                    <a:ext uri="{FF2B5EF4-FFF2-40B4-BE49-F238E27FC236}">
                      <a16:creationId xmlns:a16="http://schemas.microsoft.com/office/drawing/2014/main" id="{D4ABF166-E49E-04B2-3428-B011355C59CD}"/>
                    </a:ext>
                  </a:extLst>
                </p:cNvPr>
                <p:cNvSpPr/>
                <p:nvPr/>
              </p:nvSpPr>
              <p:spPr>
                <a:xfrm flipH="1">
                  <a:off x="4079153" y="2671135"/>
                  <a:ext cx="252720" cy="252720"/>
                </a:xfrm>
                <a:prstGeom prst="arc">
                  <a:avLst>
                    <a:gd name="adj1" fmla="val 20032654"/>
                    <a:gd name="adj2" fmla="val 12194834"/>
                  </a:avLst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05" name="Ellipse 104">
                  <a:extLst>
                    <a:ext uri="{FF2B5EF4-FFF2-40B4-BE49-F238E27FC236}">
                      <a16:creationId xmlns:a16="http://schemas.microsoft.com/office/drawing/2014/main" id="{47FA2D50-4BDB-FF22-2D53-723E64E3ABAA}"/>
                    </a:ext>
                  </a:extLst>
                </p:cNvPr>
                <p:cNvSpPr/>
                <p:nvPr/>
              </p:nvSpPr>
              <p:spPr>
                <a:xfrm flipH="1">
                  <a:off x="4090056" y="2698330"/>
                  <a:ext cx="230400" cy="93135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107" name="Connecteur droit 106">
                  <a:extLst>
                    <a:ext uri="{FF2B5EF4-FFF2-40B4-BE49-F238E27FC236}">
                      <a16:creationId xmlns:a16="http://schemas.microsoft.com/office/drawing/2014/main" id="{F0BBBC96-8D84-CC42-7178-B60CA16E122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05513" y="2489628"/>
                  <a:ext cx="0" cy="249441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97" name="Connecteur droit 96">
                <a:extLst>
                  <a:ext uri="{FF2B5EF4-FFF2-40B4-BE49-F238E27FC236}">
                    <a16:creationId xmlns:a16="http://schemas.microsoft.com/office/drawing/2014/main" id="{73B8979C-2A8F-AA23-E054-4553B3A72E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4014" y="2737465"/>
                <a:ext cx="0" cy="138156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98" name="Groupe 97">
                <a:extLst>
                  <a:ext uri="{FF2B5EF4-FFF2-40B4-BE49-F238E27FC236}">
                    <a16:creationId xmlns:a16="http://schemas.microsoft.com/office/drawing/2014/main" id="{1B469298-DB34-EE69-A2C7-3D5443773C64}"/>
                  </a:ext>
                </a:extLst>
              </p:cNvPr>
              <p:cNvGrpSpPr/>
              <p:nvPr/>
            </p:nvGrpSpPr>
            <p:grpSpPr>
              <a:xfrm>
                <a:off x="4777654" y="4119034"/>
                <a:ext cx="252720" cy="406686"/>
                <a:chOff x="4079154" y="4413391"/>
                <a:chExt cx="252720" cy="406686"/>
              </a:xfrm>
            </p:grpSpPr>
            <p:grpSp>
              <p:nvGrpSpPr>
                <p:cNvPr id="99" name="Groupe 98">
                  <a:extLst>
                    <a:ext uri="{FF2B5EF4-FFF2-40B4-BE49-F238E27FC236}">
                      <a16:creationId xmlns:a16="http://schemas.microsoft.com/office/drawing/2014/main" id="{EA011DE2-45EB-5E95-7633-4ABB84E18A99}"/>
                    </a:ext>
                  </a:extLst>
                </p:cNvPr>
                <p:cNvGrpSpPr/>
                <p:nvPr/>
              </p:nvGrpSpPr>
              <p:grpSpPr>
                <a:xfrm flipH="1" flipV="1">
                  <a:off x="4079154" y="4413391"/>
                  <a:ext cx="252720" cy="252720"/>
                  <a:chOff x="2525504" y="3057548"/>
                  <a:chExt cx="252720" cy="252720"/>
                </a:xfrm>
              </p:grpSpPr>
              <p:sp>
                <p:nvSpPr>
                  <p:cNvPr id="101" name="Arc 100">
                    <a:extLst>
                      <a:ext uri="{FF2B5EF4-FFF2-40B4-BE49-F238E27FC236}">
                        <a16:creationId xmlns:a16="http://schemas.microsoft.com/office/drawing/2014/main" id="{479F3E19-609C-EA29-1073-2CCB3041DDFE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60958" y="3123879"/>
                    <a:ext cx="181812" cy="108000"/>
                  </a:xfrm>
                  <a:prstGeom prst="arc">
                    <a:avLst>
                      <a:gd name="adj1" fmla="val 862801"/>
                      <a:gd name="adj2" fmla="val 9930362"/>
                    </a:avLst>
                  </a:prstGeom>
                  <a:solidFill>
                    <a:schemeClr val="bg1"/>
                  </a:solidFill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03" name="Arc 102">
                    <a:extLst>
                      <a:ext uri="{FF2B5EF4-FFF2-40B4-BE49-F238E27FC236}">
                        <a16:creationId xmlns:a16="http://schemas.microsoft.com/office/drawing/2014/main" id="{411992A2-0762-B737-F29C-20392315E2AE}"/>
                      </a:ext>
                    </a:extLst>
                  </p:cNvPr>
                  <p:cNvSpPr/>
                  <p:nvPr/>
                </p:nvSpPr>
                <p:spPr>
                  <a:xfrm>
                    <a:off x="2525504" y="3057548"/>
                    <a:ext cx="252720" cy="252720"/>
                  </a:xfrm>
                  <a:prstGeom prst="arc">
                    <a:avLst>
                      <a:gd name="adj1" fmla="val 20032654"/>
                      <a:gd name="adj2" fmla="val 12194834"/>
                    </a:avLst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02" name="Ellipse 101">
                    <a:extLst>
                      <a:ext uri="{FF2B5EF4-FFF2-40B4-BE49-F238E27FC236}">
                        <a16:creationId xmlns:a16="http://schemas.microsoft.com/office/drawing/2014/main" id="{46D77E71-0ADD-11F0-9A6C-B5ED86E03571}"/>
                      </a:ext>
                    </a:extLst>
                  </p:cNvPr>
                  <p:cNvSpPr/>
                  <p:nvPr/>
                </p:nvSpPr>
                <p:spPr>
                  <a:xfrm>
                    <a:off x="2536921" y="3084744"/>
                    <a:ext cx="230400" cy="93135"/>
                  </a:xfrm>
                  <a:prstGeom prst="ellipse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cxnSp>
              <p:nvCxnSpPr>
                <p:cNvPr id="100" name="Connecteur droit 99">
                  <a:extLst>
                    <a:ext uri="{FF2B5EF4-FFF2-40B4-BE49-F238E27FC236}">
                      <a16:creationId xmlns:a16="http://schemas.microsoft.com/office/drawing/2014/main" id="{B5506693-F6E2-0D08-A0B1-75C990622D3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5514" y="4600785"/>
                  <a:ext cx="1" cy="219292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21" name="Groupe 120">
              <a:extLst>
                <a:ext uri="{FF2B5EF4-FFF2-40B4-BE49-F238E27FC236}">
                  <a16:creationId xmlns:a16="http://schemas.microsoft.com/office/drawing/2014/main" id="{6E60999E-D390-9AC7-6062-3339A8DA0E47}"/>
                </a:ext>
              </a:extLst>
            </p:cNvPr>
            <p:cNvGrpSpPr/>
            <p:nvPr/>
          </p:nvGrpSpPr>
          <p:grpSpPr>
            <a:xfrm rot="1800000">
              <a:off x="7708156" y="2742957"/>
              <a:ext cx="252720" cy="2222482"/>
              <a:chOff x="4777654" y="2303238"/>
              <a:chExt cx="252720" cy="2222482"/>
            </a:xfrm>
          </p:grpSpPr>
          <p:grpSp>
            <p:nvGrpSpPr>
              <p:cNvPr id="122" name="Groupe 121">
                <a:extLst>
                  <a:ext uri="{FF2B5EF4-FFF2-40B4-BE49-F238E27FC236}">
                    <a16:creationId xmlns:a16="http://schemas.microsoft.com/office/drawing/2014/main" id="{7A613921-6CC0-B4AC-2DA6-5124653B8884}"/>
                  </a:ext>
                </a:extLst>
              </p:cNvPr>
              <p:cNvGrpSpPr/>
              <p:nvPr/>
            </p:nvGrpSpPr>
            <p:grpSpPr>
              <a:xfrm>
                <a:off x="4777654" y="2303238"/>
                <a:ext cx="252720" cy="434227"/>
                <a:chOff x="4079153" y="2489628"/>
                <a:chExt cx="252720" cy="434227"/>
              </a:xfrm>
            </p:grpSpPr>
            <p:sp>
              <p:nvSpPr>
                <p:cNvPr id="130" name="Arc 129">
                  <a:extLst>
                    <a:ext uri="{FF2B5EF4-FFF2-40B4-BE49-F238E27FC236}">
                      <a16:creationId xmlns:a16="http://schemas.microsoft.com/office/drawing/2014/main" id="{A6AD8639-A203-454B-910F-D49C6D819F16}"/>
                    </a:ext>
                  </a:extLst>
                </p:cNvPr>
                <p:cNvSpPr/>
                <p:nvPr/>
              </p:nvSpPr>
              <p:spPr>
                <a:xfrm rot="10800000" flipH="1">
                  <a:off x="4114607" y="2737465"/>
                  <a:ext cx="181812" cy="108000"/>
                </a:xfrm>
                <a:prstGeom prst="arc">
                  <a:avLst>
                    <a:gd name="adj1" fmla="val 862801"/>
                    <a:gd name="adj2" fmla="val 9930362"/>
                  </a:avLst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31" name="Ellipse 130">
                  <a:extLst>
                    <a:ext uri="{FF2B5EF4-FFF2-40B4-BE49-F238E27FC236}">
                      <a16:creationId xmlns:a16="http://schemas.microsoft.com/office/drawing/2014/main" id="{30799F97-C925-137C-DF68-DF560E8CAD0D}"/>
                    </a:ext>
                  </a:extLst>
                </p:cNvPr>
                <p:cNvSpPr/>
                <p:nvPr/>
              </p:nvSpPr>
              <p:spPr>
                <a:xfrm flipH="1">
                  <a:off x="4090056" y="2698330"/>
                  <a:ext cx="230400" cy="93135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32" name="Arc 131">
                  <a:extLst>
                    <a:ext uri="{FF2B5EF4-FFF2-40B4-BE49-F238E27FC236}">
                      <a16:creationId xmlns:a16="http://schemas.microsoft.com/office/drawing/2014/main" id="{2F436A43-1FD0-C914-6B7A-6072D979A809}"/>
                    </a:ext>
                  </a:extLst>
                </p:cNvPr>
                <p:cNvSpPr/>
                <p:nvPr/>
              </p:nvSpPr>
              <p:spPr>
                <a:xfrm flipH="1">
                  <a:off x="4079153" y="2671135"/>
                  <a:ext cx="252720" cy="252720"/>
                </a:xfrm>
                <a:prstGeom prst="arc">
                  <a:avLst>
                    <a:gd name="adj1" fmla="val 20032654"/>
                    <a:gd name="adj2" fmla="val 12194834"/>
                  </a:avLst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133" name="Connecteur droit 132">
                  <a:extLst>
                    <a:ext uri="{FF2B5EF4-FFF2-40B4-BE49-F238E27FC236}">
                      <a16:creationId xmlns:a16="http://schemas.microsoft.com/office/drawing/2014/main" id="{19C24A35-B175-B5FF-8E98-81D63B2156E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05513" y="2489628"/>
                  <a:ext cx="0" cy="249441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23" name="Connecteur droit 122">
                <a:extLst>
                  <a:ext uri="{FF2B5EF4-FFF2-40B4-BE49-F238E27FC236}">
                    <a16:creationId xmlns:a16="http://schemas.microsoft.com/office/drawing/2014/main" id="{F8A93ED5-DDC9-926E-F623-F86EB47476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4014" y="2737465"/>
                <a:ext cx="0" cy="138156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24" name="Groupe 123">
                <a:extLst>
                  <a:ext uri="{FF2B5EF4-FFF2-40B4-BE49-F238E27FC236}">
                    <a16:creationId xmlns:a16="http://schemas.microsoft.com/office/drawing/2014/main" id="{BDC45BB7-4803-A8C1-2E6F-0840BA72D17B}"/>
                  </a:ext>
                </a:extLst>
              </p:cNvPr>
              <p:cNvGrpSpPr/>
              <p:nvPr/>
            </p:nvGrpSpPr>
            <p:grpSpPr>
              <a:xfrm>
                <a:off x="4777654" y="4119033"/>
                <a:ext cx="252720" cy="406687"/>
                <a:chOff x="4079154" y="4413390"/>
                <a:chExt cx="252720" cy="406687"/>
              </a:xfrm>
            </p:grpSpPr>
            <p:grpSp>
              <p:nvGrpSpPr>
                <p:cNvPr id="125" name="Groupe 124">
                  <a:extLst>
                    <a:ext uri="{FF2B5EF4-FFF2-40B4-BE49-F238E27FC236}">
                      <a16:creationId xmlns:a16="http://schemas.microsoft.com/office/drawing/2014/main" id="{F606C2F7-1C8D-2671-7BFA-C356EF8D0DBB}"/>
                    </a:ext>
                  </a:extLst>
                </p:cNvPr>
                <p:cNvGrpSpPr/>
                <p:nvPr/>
              </p:nvGrpSpPr>
              <p:grpSpPr>
                <a:xfrm flipH="1" flipV="1">
                  <a:off x="4079154" y="4413390"/>
                  <a:ext cx="252720" cy="252720"/>
                  <a:chOff x="2525504" y="3057549"/>
                  <a:chExt cx="252720" cy="252720"/>
                </a:xfrm>
              </p:grpSpPr>
              <p:sp>
                <p:nvSpPr>
                  <p:cNvPr id="129" name="Arc 128">
                    <a:extLst>
                      <a:ext uri="{FF2B5EF4-FFF2-40B4-BE49-F238E27FC236}">
                        <a16:creationId xmlns:a16="http://schemas.microsoft.com/office/drawing/2014/main" id="{48A127CE-F4E6-1A00-3AE9-F8F19A32F664}"/>
                      </a:ext>
                    </a:extLst>
                  </p:cNvPr>
                  <p:cNvSpPr/>
                  <p:nvPr/>
                </p:nvSpPr>
                <p:spPr>
                  <a:xfrm>
                    <a:off x="2525504" y="3057549"/>
                    <a:ext cx="252720" cy="252720"/>
                  </a:xfrm>
                  <a:prstGeom prst="arc">
                    <a:avLst>
                      <a:gd name="adj1" fmla="val 20032654"/>
                      <a:gd name="adj2" fmla="val 12194834"/>
                    </a:avLst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28" name="Ellipse 127">
                    <a:extLst>
                      <a:ext uri="{FF2B5EF4-FFF2-40B4-BE49-F238E27FC236}">
                        <a16:creationId xmlns:a16="http://schemas.microsoft.com/office/drawing/2014/main" id="{AB730184-C8C3-C1B6-C5C4-32B3633A9C84}"/>
                      </a:ext>
                    </a:extLst>
                  </p:cNvPr>
                  <p:cNvSpPr/>
                  <p:nvPr/>
                </p:nvSpPr>
                <p:spPr>
                  <a:xfrm>
                    <a:off x="2536921" y="3084744"/>
                    <a:ext cx="230400" cy="93135"/>
                  </a:xfrm>
                  <a:prstGeom prst="ellipse">
                    <a:avLst/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7" name="Arc 126">
                    <a:extLst>
                      <a:ext uri="{FF2B5EF4-FFF2-40B4-BE49-F238E27FC236}">
                        <a16:creationId xmlns:a16="http://schemas.microsoft.com/office/drawing/2014/main" id="{D1FC2A44-8CEA-4E4C-F238-49D001254816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60674" y="3119154"/>
                    <a:ext cx="181812" cy="108000"/>
                  </a:xfrm>
                  <a:prstGeom prst="arc">
                    <a:avLst>
                      <a:gd name="adj1" fmla="val 862801"/>
                      <a:gd name="adj2" fmla="val 9930362"/>
                    </a:avLst>
                  </a:prstGeom>
                  <a:solidFill>
                    <a:schemeClr val="bg1"/>
                  </a:solidFill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 dirty="0">
                      <a:solidFill>
                        <a:schemeClr val="lt1"/>
                      </a:solidFill>
                    </a:endParaRPr>
                  </a:p>
                </p:txBody>
              </p:sp>
            </p:grpSp>
            <p:cxnSp>
              <p:nvCxnSpPr>
                <p:cNvPr id="126" name="Connecteur droit 125">
                  <a:extLst>
                    <a:ext uri="{FF2B5EF4-FFF2-40B4-BE49-F238E27FC236}">
                      <a16:creationId xmlns:a16="http://schemas.microsoft.com/office/drawing/2014/main" id="{48055344-FB79-EB04-B19E-F18C44A88D4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5514" y="4600785"/>
                  <a:ext cx="1" cy="219292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147" name="Groupe 146">
              <a:extLst>
                <a:ext uri="{FF2B5EF4-FFF2-40B4-BE49-F238E27FC236}">
                  <a16:creationId xmlns:a16="http://schemas.microsoft.com/office/drawing/2014/main" id="{E693C506-AEAE-94B6-F568-728761E838D6}"/>
                </a:ext>
              </a:extLst>
            </p:cNvPr>
            <p:cNvGrpSpPr/>
            <p:nvPr/>
          </p:nvGrpSpPr>
          <p:grpSpPr>
            <a:xfrm rot="-1800000">
              <a:off x="5553060" y="2505128"/>
              <a:ext cx="252720" cy="2222482"/>
              <a:chOff x="4777654" y="2303238"/>
              <a:chExt cx="252720" cy="2222482"/>
            </a:xfrm>
          </p:grpSpPr>
          <p:grpSp>
            <p:nvGrpSpPr>
              <p:cNvPr id="148" name="Groupe 147">
                <a:extLst>
                  <a:ext uri="{FF2B5EF4-FFF2-40B4-BE49-F238E27FC236}">
                    <a16:creationId xmlns:a16="http://schemas.microsoft.com/office/drawing/2014/main" id="{E8A1D0A7-5318-01CE-214C-63F8242D47F3}"/>
                  </a:ext>
                </a:extLst>
              </p:cNvPr>
              <p:cNvGrpSpPr/>
              <p:nvPr/>
            </p:nvGrpSpPr>
            <p:grpSpPr>
              <a:xfrm>
                <a:off x="4777654" y="2303238"/>
                <a:ext cx="252720" cy="434227"/>
                <a:chOff x="4079153" y="2489628"/>
                <a:chExt cx="252720" cy="434227"/>
              </a:xfrm>
            </p:grpSpPr>
            <p:sp>
              <p:nvSpPr>
                <p:cNvPr id="156" name="Arc 155">
                  <a:extLst>
                    <a:ext uri="{FF2B5EF4-FFF2-40B4-BE49-F238E27FC236}">
                      <a16:creationId xmlns:a16="http://schemas.microsoft.com/office/drawing/2014/main" id="{BF0CE8EC-9F92-CD79-9ECD-BC9516E303D1}"/>
                    </a:ext>
                  </a:extLst>
                </p:cNvPr>
                <p:cNvSpPr/>
                <p:nvPr/>
              </p:nvSpPr>
              <p:spPr>
                <a:xfrm rot="10800000" flipH="1">
                  <a:off x="4114607" y="2737465"/>
                  <a:ext cx="181812" cy="108000"/>
                </a:xfrm>
                <a:prstGeom prst="arc">
                  <a:avLst>
                    <a:gd name="adj1" fmla="val 862801"/>
                    <a:gd name="adj2" fmla="val 9930362"/>
                  </a:avLst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57" name="Ellipse 156">
                  <a:extLst>
                    <a:ext uri="{FF2B5EF4-FFF2-40B4-BE49-F238E27FC236}">
                      <a16:creationId xmlns:a16="http://schemas.microsoft.com/office/drawing/2014/main" id="{DCA65D63-0B3C-53DB-913C-DE25F253643C}"/>
                    </a:ext>
                  </a:extLst>
                </p:cNvPr>
                <p:cNvSpPr/>
                <p:nvPr/>
              </p:nvSpPr>
              <p:spPr>
                <a:xfrm flipH="1">
                  <a:off x="4090056" y="2698330"/>
                  <a:ext cx="230400" cy="93135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58" name="Arc 157">
                  <a:extLst>
                    <a:ext uri="{FF2B5EF4-FFF2-40B4-BE49-F238E27FC236}">
                      <a16:creationId xmlns:a16="http://schemas.microsoft.com/office/drawing/2014/main" id="{5FC4F40A-8DBD-0658-5D0B-B67E637D432D}"/>
                    </a:ext>
                  </a:extLst>
                </p:cNvPr>
                <p:cNvSpPr/>
                <p:nvPr/>
              </p:nvSpPr>
              <p:spPr>
                <a:xfrm flipH="1">
                  <a:off x="4079153" y="2671135"/>
                  <a:ext cx="252720" cy="252720"/>
                </a:xfrm>
                <a:prstGeom prst="arc">
                  <a:avLst>
                    <a:gd name="adj1" fmla="val 20032654"/>
                    <a:gd name="adj2" fmla="val 12194834"/>
                  </a:avLst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159" name="Connecteur droit 158">
                  <a:extLst>
                    <a:ext uri="{FF2B5EF4-FFF2-40B4-BE49-F238E27FC236}">
                      <a16:creationId xmlns:a16="http://schemas.microsoft.com/office/drawing/2014/main" id="{5C795D4B-11B6-0E24-BA24-F892CFD3A67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05513" y="2489628"/>
                  <a:ext cx="0" cy="249441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49" name="Connecteur droit 148">
                <a:extLst>
                  <a:ext uri="{FF2B5EF4-FFF2-40B4-BE49-F238E27FC236}">
                    <a16:creationId xmlns:a16="http://schemas.microsoft.com/office/drawing/2014/main" id="{40DE2504-CBBD-6FC0-BD33-EFD4A403B2D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4014" y="2737465"/>
                <a:ext cx="0" cy="138156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50" name="Groupe 149">
                <a:extLst>
                  <a:ext uri="{FF2B5EF4-FFF2-40B4-BE49-F238E27FC236}">
                    <a16:creationId xmlns:a16="http://schemas.microsoft.com/office/drawing/2014/main" id="{4436ED26-6C51-4AE0-6984-FFF6CDEB1A4D}"/>
                  </a:ext>
                </a:extLst>
              </p:cNvPr>
              <p:cNvGrpSpPr/>
              <p:nvPr/>
            </p:nvGrpSpPr>
            <p:grpSpPr>
              <a:xfrm>
                <a:off x="4777654" y="4119033"/>
                <a:ext cx="252720" cy="406687"/>
                <a:chOff x="4079154" y="4413390"/>
                <a:chExt cx="252720" cy="406687"/>
              </a:xfrm>
            </p:grpSpPr>
            <p:grpSp>
              <p:nvGrpSpPr>
                <p:cNvPr id="151" name="Groupe 150">
                  <a:extLst>
                    <a:ext uri="{FF2B5EF4-FFF2-40B4-BE49-F238E27FC236}">
                      <a16:creationId xmlns:a16="http://schemas.microsoft.com/office/drawing/2014/main" id="{24256FCA-6306-90BD-3AF7-2A111866FEA2}"/>
                    </a:ext>
                  </a:extLst>
                </p:cNvPr>
                <p:cNvGrpSpPr/>
                <p:nvPr/>
              </p:nvGrpSpPr>
              <p:grpSpPr>
                <a:xfrm flipH="1" flipV="1">
                  <a:off x="4079154" y="4413390"/>
                  <a:ext cx="252720" cy="252720"/>
                  <a:chOff x="2525504" y="3057549"/>
                  <a:chExt cx="252720" cy="252720"/>
                </a:xfrm>
              </p:grpSpPr>
              <p:sp>
                <p:nvSpPr>
                  <p:cNvPr id="153" name="Arc 152">
                    <a:extLst>
                      <a:ext uri="{FF2B5EF4-FFF2-40B4-BE49-F238E27FC236}">
                        <a16:creationId xmlns:a16="http://schemas.microsoft.com/office/drawing/2014/main" id="{BFE8160A-4E80-0FA6-904E-DA0FABCC195C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60958" y="3123879"/>
                    <a:ext cx="181812" cy="108000"/>
                  </a:xfrm>
                  <a:prstGeom prst="arc">
                    <a:avLst>
                      <a:gd name="adj1" fmla="val 862801"/>
                      <a:gd name="adj2" fmla="val 9930362"/>
                    </a:avLst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54" name="Ellipse 153">
                    <a:extLst>
                      <a:ext uri="{FF2B5EF4-FFF2-40B4-BE49-F238E27FC236}">
                        <a16:creationId xmlns:a16="http://schemas.microsoft.com/office/drawing/2014/main" id="{ABD4B676-FD5B-81A5-7D8B-3C2038466ED0}"/>
                      </a:ext>
                    </a:extLst>
                  </p:cNvPr>
                  <p:cNvSpPr/>
                  <p:nvPr/>
                </p:nvSpPr>
                <p:spPr>
                  <a:xfrm>
                    <a:off x="2536921" y="3084744"/>
                    <a:ext cx="230400" cy="93135"/>
                  </a:xfrm>
                  <a:prstGeom prst="ellipse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55" name="Arc 154">
                    <a:extLst>
                      <a:ext uri="{FF2B5EF4-FFF2-40B4-BE49-F238E27FC236}">
                        <a16:creationId xmlns:a16="http://schemas.microsoft.com/office/drawing/2014/main" id="{B63F8C16-0106-9097-C144-A6856380C310}"/>
                      </a:ext>
                    </a:extLst>
                  </p:cNvPr>
                  <p:cNvSpPr/>
                  <p:nvPr/>
                </p:nvSpPr>
                <p:spPr>
                  <a:xfrm>
                    <a:off x="2525504" y="3057549"/>
                    <a:ext cx="252720" cy="252720"/>
                  </a:xfrm>
                  <a:prstGeom prst="arc">
                    <a:avLst>
                      <a:gd name="adj1" fmla="val 20032654"/>
                      <a:gd name="adj2" fmla="val 12194834"/>
                    </a:avLst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</p:grpSp>
            <p:cxnSp>
              <p:nvCxnSpPr>
                <p:cNvPr id="152" name="Connecteur droit 151">
                  <a:extLst>
                    <a:ext uri="{FF2B5EF4-FFF2-40B4-BE49-F238E27FC236}">
                      <a16:creationId xmlns:a16="http://schemas.microsoft.com/office/drawing/2014/main" id="{A5DDD029-3256-D853-4776-07E5EB6A45B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5514" y="4600785"/>
                  <a:ext cx="1" cy="219292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163" name="Cylindre 162">
              <a:extLst>
                <a:ext uri="{FF2B5EF4-FFF2-40B4-BE49-F238E27FC236}">
                  <a16:creationId xmlns:a16="http://schemas.microsoft.com/office/drawing/2014/main" id="{B09DD6C3-301A-423A-9B62-B9161938E3BF}"/>
                </a:ext>
              </a:extLst>
            </p:cNvPr>
            <p:cNvSpPr/>
            <p:nvPr/>
          </p:nvSpPr>
          <p:spPr>
            <a:xfrm>
              <a:off x="4978815" y="2393661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4" name="Cylindre 163">
              <a:extLst>
                <a:ext uri="{FF2B5EF4-FFF2-40B4-BE49-F238E27FC236}">
                  <a16:creationId xmlns:a16="http://schemas.microsoft.com/office/drawing/2014/main" id="{494EDD0E-27B1-EA1F-B530-457E2C0B9B62}"/>
                </a:ext>
              </a:extLst>
            </p:cNvPr>
            <p:cNvSpPr/>
            <p:nvPr/>
          </p:nvSpPr>
          <p:spPr>
            <a:xfrm>
              <a:off x="6934522" y="1881450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5" name="Cylindre 164">
              <a:extLst>
                <a:ext uri="{FF2B5EF4-FFF2-40B4-BE49-F238E27FC236}">
                  <a16:creationId xmlns:a16="http://schemas.microsoft.com/office/drawing/2014/main" id="{F69F42C4-AABA-EC8F-7B97-2815F21D5EDB}"/>
                </a:ext>
              </a:extLst>
            </p:cNvPr>
            <p:cNvSpPr/>
            <p:nvPr/>
          </p:nvSpPr>
          <p:spPr>
            <a:xfrm>
              <a:off x="7269488" y="1970824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cxnSp>
          <p:nvCxnSpPr>
            <p:cNvPr id="189" name="Connecteur droit 188">
              <a:extLst>
                <a:ext uri="{FF2B5EF4-FFF2-40B4-BE49-F238E27FC236}">
                  <a16:creationId xmlns:a16="http://schemas.microsoft.com/office/drawing/2014/main" id="{10F9598A-37B3-72BA-ACC9-610B2C443C0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096000" y="4801255"/>
              <a:ext cx="1187527" cy="274057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1" name="Connecteur droit 190">
              <a:extLst>
                <a:ext uri="{FF2B5EF4-FFF2-40B4-BE49-F238E27FC236}">
                  <a16:creationId xmlns:a16="http://schemas.microsoft.com/office/drawing/2014/main" id="{D428D8B0-F47B-5B05-89AF-BD8D1F14E9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86593" y="4578572"/>
              <a:ext cx="136453" cy="226196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4" name="Connecteur droit 193">
              <a:extLst>
                <a:ext uri="{FF2B5EF4-FFF2-40B4-BE49-F238E27FC236}">
                  <a16:creationId xmlns:a16="http://schemas.microsoft.com/office/drawing/2014/main" id="{31ADFE92-B472-78BE-B8FC-B034FA3B24F5}"/>
                </a:ext>
              </a:extLst>
            </p:cNvPr>
            <p:cNvCxnSpPr>
              <a:cxnSpLocks/>
            </p:cNvCxnSpPr>
            <p:nvPr/>
          </p:nvCxnSpPr>
          <p:spPr>
            <a:xfrm>
              <a:off x="7274120" y="4798742"/>
              <a:ext cx="0" cy="276570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1" name="Connecteur droit 200">
              <a:extLst>
                <a:ext uri="{FF2B5EF4-FFF2-40B4-BE49-F238E27FC236}">
                  <a16:creationId xmlns:a16="http://schemas.microsoft.com/office/drawing/2014/main" id="{2CF2A43C-CD80-820B-3D61-15DB1E7982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12262" y="4348768"/>
              <a:ext cx="439001" cy="240167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4" name="Connecteur droit 203">
              <a:extLst>
                <a:ext uri="{FF2B5EF4-FFF2-40B4-BE49-F238E27FC236}">
                  <a16:creationId xmlns:a16="http://schemas.microsoft.com/office/drawing/2014/main" id="{F0C03DC3-BAD4-B350-56DF-F1D67C1048BF}"/>
                </a:ext>
              </a:extLst>
            </p:cNvPr>
            <p:cNvCxnSpPr>
              <a:cxnSpLocks/>
            </p:cNvCxnSpPr>
            <p:nvPr/>
          </p:nvCxnSpPr>
          <p:spPr>
            <a:xfrm>
              <a:off x="6630298" y="4352034"/>
              <a:ext cx="332229" cy="76847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08" name="Connecteur droit 207">
              <a:extLst>
                <a:ext uri="{FF2B5EF4-FFF2-40B4-BE49-F238E27FC236}">
                  <a16:creationId xmlns:a16="http://schemas.microsoft.com/office/drawing/2014/main" id="{5C9A6777-BF1B-65F9-3C1B-6A2549D9755E}"/>
                </a:ext>
              </a:extLst>
            </p:cNvPr>
            <p:cNvCxnSpPr>
              <a:cxnSpLocks/>
            </p:cNvCxnSpPr>
            <p:nvPr/>
          </p:nvCxnSpPr>
          <p:spPr>
            <a:xfrm>
              <a:off x="6940336" y="4416226"/>
              <a:ext cx="333784" cy="382516"/>
            </a:xfrm>
            <a:prstGeom prst="line">
              <a:avLst/>
            </a:prstGeom>
            <a:noFill/>
            <a:ln w="2857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5" name="Cylindre 234">
              <a:extLst>
                <a:ext uri="{FF2B5EF4-FFF2-40B4-BE49-F238E27FC236}">
                  <a16:creationId xmlns:a16="http://schemas.microsoft.com/office/drawing/2014/main" id="{36A457A3-3135-5E2C-7D89-F739480918E8}"/>
                </a:ext>
              </a:extLst>
            </p:cNvPr>
            <p:cNvSpPr/>
            <p:nvPr/>
          </p:nvSpPr>
          <p:spPr>
            <a:xfrm>
              <a:off x="8306153" y="2645802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6" name="Cylindre 165">
              <a:extLst>
                <a:ext uri="{FF2B5EF4-FFF2-40B4-BE49-F238E27FC236}">
                  <a16:creationId xmlns:a16="http://schemas.microsoft.com/office/drawing/2014/main" id="{E1FA8069-C5C2-B1AE-29AB-7D83083D142B}"/>
                </a:ext>
              </a:extLst>
            </p:cNvPr>
            <p:cNvSpPr/>
            <p:nvPr/>
          </p:nvSpPr>
          <p:spPr>
            <a:xfrm>
              <a:off x="8344693" y="2931739"/>
              <a:ext cx="216000" cy="432000"/>
            </a:xfrm>
            <a:prstGeom prst="can">
              <a:avLst>
                <a:gd name="adj" fmla="val 52625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108" name="Groupe 107">
              <a:extLst>
                <a:ext uri="{FF2B5EF4-FFF2-40B4-BE49-F238E27FC236}">
                  <a16:creationId xmlns:a16="http://schemas.microsoft.com/office/drawing/2014/main" id="{1AB44E8B-5B22-F040-CC4B-597087883E1A}"/>
                </a:ext>
              </a:extLst>
            </p:cNvPr>
            <p:cNvGrpSpPr/>
            <p:nvPr/>
          </p:nvGrpSpPr>
          <p:grpSpPr>
            <a:xfrm rot="1800000">
              <a:off x="7714053" y="3006513"/>
              <a:ext cx="252720" cy="2229479"/>
              <a:chOff x="4777654" y="2296241"/>
              <a:chExt cx="252720" cy="2229479"/>
            </a:xfrm>
          </p:grpSpPr>
          <p:grpSp>
            <p:nvGrpSpPr>
              <p:cNvPr id="109" name="Groupe 108">
                <a:extLst>
                  <a:ext uri="{FF2B5EF4-FFF2-40B4-BE49-F238E27FC236}">
                    <a16:creationId xmlns:a16="http://schemas.microsoft.com/office/drawing/2014/main" id="{1A68B95A-6B1A-55D0-D6E4-775CC26959D8}"/>
                  </a:ext>
                </a:extLst>
              </p:cNvPr>
              <p:cNvGrpSpPr/>
              <p:nvPr/>
            </p:nvGrpSpPr>
            <p:grpSpPr>
              <a:xfrm>
                <a:off x="4777654" y="2296241"/>
                <a:ext cx="252720" cy="441224"/>
                <a:chOff x="4079153" y="2482631"/>
                <a:chExt cx="252720" cy="441224"/>
              </a:xfrm>
            </p:grpSpPr>
            <p:sp>
              <p:nvSpPr>
                <p:cNvPr id="117" name="Arc 116">
                  <a:extLst>
                    <a:ext uri="{FF2B5EF4-FFF2-40B4-BE49-F238E27FC236}">
                      <a16:creationId xmlns:a16="http://schemas.microsoft.com/office/drawing/2014/main" id="{B9D578E8-BF5C-D0A7-18BD-DA2CB3AEF1FE}"/>
                    </a:ext>
                  </a:extLst>
                </p:cNvPr>
                <p:cNvSpPr/>
                <p:nvPr/>
              </p:nvSpPr>
              <p:spPr>
                <a:xfrm rot="10800000" flipH="1">
                  <a:off x="4114607" y="2737465"/>
                  <a:ext cx="181812" cy="108000"/>
                </a:xfrm>
                <a:prstGeom prst="arc">
                  <a:avLst>
                    <a:gd name="adj1" fmla="val 862801"/>
                    <a:gd name="adj2" fmla="val 9930362"/>
                  </a:avLst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18" name="Ellipse 117">
                  <a:extLst>
                    <a:ext uri="{FF2B5EF4-FFF2-40B4-BE49-F238E27FC236}">
                      <a16:creationId xmlns:a16="http://schemas.microsoft.com/office/drawing/2014/main" id="{6AC90B10-5D2E-6CB1-B551-1A726B2429E2}"/>
                    </a:ext>
                  </a:extLst>
                </p:cNvPr>
                <p:cNvSpPr/>
                <p:nvPr/>
              </p:nvSpPr>
              <p:spPr>
                <a:xfrm flipH="1">
                  <a:off x="4090056" y="2698330"/>
                  <a:ext cx="230400" cy="93135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sp>
              <p:nvSpPr>
                <p:cNvPr id="119" name="Arc 118">
                  <a:extLst>
                    <a:ext uri="{FF2B5EF4-FFF2-40B4-BE49-F238E27FC236}">
                      <a16:creationId xmlns:a16="http://schemas.microsoft.com/office/drawing/2014/main" id="{18713541-4F6F-A05E-8200-90DBFB5669DE}"/>
                    </a:ext>
                  </a:extLst>
                </p:cNvPr>
                <p:cNvSpPr/>
                <p:nvPr/>
              </p:nvSpPr>
              <p:spPr>
                <a:xfrm flipH="1">
                  <a:off x="4079153" y="2671135"/>
                  <a:ext cx="252720" cy="252720"/>
                </a:xfrm>
                <a:prstGeom prst="arc">
                  <a:avLst>
                    <a:gd name="adj1" fmla="val 20032654"/>
                    <a:gd name="adj2" fmla="val 12194834"/>
                  </a:avLst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cxnSp>
              <p:nvCxnSpPr>
                <p:cNvPr id="120" name="Connecteur droit 119">
                  <a:extLst>
                    <a:ext uri="{FF2B5EF4-FFF2-40B4-BE49-F238E27FC236}">
                      <a16:creationId xmlns:a16="http://schemas.microsoft.com/office/drawing/2014/main" id="{D5FB9BE8-8AB7-D178-8A13-83815A02DF0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23039" y="2482631"/>
                  <a:ext cx="0" cy="252000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110" name="Connecteur droit 109">
                <a:extLst>
                  <a:ext uri="{FF2B5EF4-FFF2-40B4-BE49-F238E27FC236}">
                    <a16:creationId xmlns:a16="http://schemas.microsoft.com/office/drawing/2014/main" id="{6A70EEC4-0F5F-E6ED-ECBB-306C283F2C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4014" y="2737465"/>
                <a:ext cx="0" cy="138156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111" name="Groupe 110">
                <a:extLst>
                  <a:ext uri="{FF2B5EF4-FFF2-40B4-BE49-F238E27FC236}">
                    <a16:creationId xmlns:a16="http://schemas.microsoft.com/office/drawing/2014/main" id="{554F01D3-16CD-AEC5-D515-627A37F07905}"/>
                  </a:ext>
                </a:extLst>
              </p:cNvPr>
              <p:cNvGrpSpPr/>
              <p:nvPr/>
            </p:nvGrpSpPr>
            <p:grpSpPr>
              <a:xfrm>
                <a:off x="4777654" y="4119033"/>
                <a:ext cx="252720" cy="406687"/>
                <a:chOff x="4079154" y="4413390"/>
                <a:chExt cx="252720" cy="406687"/>
              </a:xfrm>
            </p:grpSpPr>
            <p:grpSp>
              <p:nvGrpSpPr>
                <p:cNvPr id="112" name="Groupe 111">
                  <a:extLst>
                    <a:ext uri="{FF2B5EF4-FFF2-40B4-BE49-F238E27FC236}">
                      <a16:creationId xmlns:a16="http://schemas.microsoft.com/office/drawing/2014/main" id="{2528D705-5BB5-FACB-E4EF-63E0D4AFA1CD}"/>
                    </a:ext>
                  </a:extLst>
                </p:cNvPr>
                <p:cNvGrpSpPr/>
                <p:nvPr/>
              </p:nvGrpSpPr>
              <p:grpSpPr>
                <a:xfrm flipH="1" flipV="1">
                  <a:off x="4079154" y="4413390"/>
                  <a:ext cx="252720" cy="252720"/>
                  <a:chOff x="2525504" y="3057549"/>
                  <a:chExt cx="252720" cy="252720"/>
                </a:xfrm>
              </p:grpSpPr>
              <p:sp>
                <p:nvSpPr>
                  <p:cNvPr id="116" name="Arc 115">
                    <a:extLst>
                      <a:ext uri="{FF2B5EF4-FFF2-40B4-BE49-F238E27FC236}">
                        <a16:creationId xmlns:a16="http://schemas.microsoft.com/office/drawing/2014/main" id="{D61AED3D-F456-71D8-DD64-78245ADD098F}"/>
                      </a:ext>
                    </a:extLst>
                  </p:cNvPr>
                  <p:cNvSpPr/>
                  <p:nvPr/>
                </p:nvSpPr>
                <p:spPr>
                  <a:xfrm>
                    <a:off x="2525504" y="3057549"/>
                    <a:ext cx="252720" cy="252720"/>
                  </a:xfrm>
                  <a:prstGeom prst="arc">
                    <a:avLst>
                      <a:gd name="adj1" fmla="val 20032654"/>
                      <a:gd name="adj2" fmla="val 12194834"/>
                    </a:avLst>
                  </a:prstGeom>
                  <a:solidFill>
                    <a:schemeClr val="bg1"/>
                  </a:solidFill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4" name="Arc 113">
                    <a:extLst>
                      <a:ext uri="{FF2B5EF4-FFF2-40B4-BE49-F238E27FC236}">
                        <a16:creationId xmlns:a16="http://schemas.microsoft.com/office/drawing/2014/main" id="{0C28E07F-4541-A81B-5645-1984BF15ABD7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60958" y="3123879"/>
                    <a:ext cx="181812" cy="108000"/>
                  </a:xfrm>
                  <a:prstGeom prst="arc">
                    <a:avLst>
                      <a:gd name="adj1" fmla="val 862801"/>
                      <a:gd name="adj2" fmla="val 9930362"/>
                    </a:avLst>
                  </a:prstGeom>
                  <a:solidFill>
                    <a:schemeClr val="bg1"/>
                  </a:solidFill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115" name="Ellipse 114">
                    <a:extLst>
                      <a:ext uri="{FF2B5EF4-FFF2-40B4-BE49-F238E27FC236}">
                        <a16:creationId xmlns:a16="http://schemas.microsoft.com/office/drawing/2014/main" id="{E948AF50-7353-F66D-324F-B018E271D9D3}"/>
                      </a:ext>
                    </a:extLst>
                  </p:cNvPr>
                  <p:cNvSpPr/>
                  <p:nvPr/>
                </p:nvSpPr>
                <p:spPr>
                  <a:xfrm>
                    <a:off x="2536921" y="3084744"/>
                    <a:ext cx="230400" cy="93135"/>
                  </a:xfrm>
                  <a:prstGeom prst="ellipse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</p:grpSp>
            <p:cxnSp>
              <p:nvCxnSpPr>
                <p:cNvPr id="113" name="Connecteur droit 112">
                  <a:extLst>
                    <a:ext uri="{FF2B5EF4-FFF2-40B4-BE49-F238E27FC236}">
                      <a16:creationId xmlns:a16="http://schemas.microsoft.com/office/drawing/2014/main" id="{843C35BF-1842-323B-CC7F-956540C586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5514" y="4600785"/>
                  <a:ext cx="1" cy="219292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sp>
          <p:nvSpPr>
            <p:cNvPr id="237" name="Cylindre 236">
              <a:extLst>
                <a:ext uri="{FF2B5EF4-FFF2-40B4-BE49-F238E27FC236}">
                  <a16:creationId xmlns:a16="http://schemas.microsoft.com/office/drawing/2014/main" id="{B904F456-8951-FE53-7B41-1FF901E493A3}"/>
                </a:ext>
              </a:extLst>
            </p:cNvPr>
            <p:cNvSpPr/>
            <p:nvPr/>
          </p:nvSpPr>
          <p:spPr>
            <a:xfrm>
              <a:off x="4852815" y="2598611"/>
              <a:ext cx="216000" cy="432000"/>
            </a:xfrm>
            <a:prstGeom prst="can">
              <a:avLst>
                <a:gd name="adj" fmla="val 52625"/>
              </a:avLst>
            </a:prstGeom>
            <a:solidFill>
              <a:schemeClr val="bg1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222" name="Groupe 221">
              <a:extLst>
                <a:ext uri="{FF2B5EF4-FFF2-40B4-BE49-F238E27FC236}">
                  <a16:creationId xmlns:a16="http://schemas.microsoft.com/office/drawing/2014/main" id="{D6DC9B91-F8A0-4F45-BD0A-A1C49C17ECBF}"/>
                </a:ext>
              </a:extLst>
            </p:cNvPr>
            <p:cNvGrpSpPr/>
            <p:nvPr/>
          </p:nvGrpSpPr>
          <p:grpSpPr>
            <a:xfrm rot="-1800000">
              <a:off x="5416293" y="2728350"/>
              <a:ext cx="252720" cy="2222482"/>
              <a:chOff x="4777654" y="2303238"/>
              <a:chExt cx="252720" cy="2222482"/>
            </a:xfrm>
          </p:grpSpPr>
          <p:grpSp>
            <p:nvGrpSpPr>
              <p:cNvPr id="223" name="Groupe 222">
                <a:extLst>
                  <a:ext uri="{FF2B5EF4-FFF2-40B4-BE49-F238E27FC236}">
                    <a16:creationId xmlns:a16="http://schemas.microsoft.com/office/drawing/2014/main" id="{5FB84AA7-0C8D-2CC4-073D-08BAB94A0F4B}"/>
                  </a:ext>
                </a:extLst>
              </p:cNvPr>
              <p:cNvGrpSpPr/>
              <p:nvPr/>
            </p:nvGrpSpPr>
            <p:grpSpPr>
              <a:xfrm>
                <a:off x="4777654" y="2303238"/>
                <a:ext cx="252720" cy="434226"/>
                <a:chOff x="4079153" y="2489628"/>
                <a:chExt cx="252720" cy="434226"/>
              </a:xfrm>
            </p:grpSpPr>
            <p:sp>
              <p:nvSpPr>
                <p:cNvPr id="231" name="Arc 230">
                  <a:extLst>
                    <a:ext uri="{FF2B5EF4-FFF2-40B4-BE49-F238E27FC236}">
                      <a16:creationId xmlns:a16="http://schemas.microsoft.com/office/drawing/2014/main" id="{459D4821-F03F-8DE8-1325-0B755D46A491}"/>
                    </a:ext>
                  </a:extLst>
                </p:cNvPr>
                <p:cNvSpPr/>
                <p:nvPr/>
              </p:nvSpPr>
              <p:spPr>
                <a:xfrm rot="10800000" flipH="1">
                  <a:off x="4114607" y="2737465"/>
                  <a:ext cx="181812" cy="108000"/>
                </a:xfrm>
                <a:prstGeom prst="arc">
                  <a:avLst>
                    <a:gd name="adj1" fmla="val 862801"/>
                    <a:gd name="adj2" fmla="val 10366376"/>
                  </a:avLst>
                </a:prstGeom>
                <a:solidFill>
                  <a:schemeClr val="bg1"/>
                </a:solidFill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33" name="Arc 232">
                  <a:extLst>
                    <a:ext uri="{FF2B5EF4-FFF2-40B4-BE49-F238E27FC236}">
                      <a16:creationId xmlns:a16="http://schemas.microsoft.com/office/drawing/2014/main" id="{EBB0BB4B-C9CE-37B8-9A8F-D9E99F313AD9}"/>
                    </a:ext>
                  </a:extLst>
                </p:cNvPr>
                <p:cNvSpPr/>
                <p:nvPr/>
              </p:nvSpPr>
              <p:spPr>
                <a:xfrm flipH="1">
                  <a:off x="4079153" y="2671134"/>
                  <a:ext cx="252720" cy="252720"/>
                </a:xfrm>
                <a:prstGeom prst="arc">
                  <a:avLst>
                    <a:gd name="adj1" fmla="val 20032654"/>
                    <a:gd name="adj2" fmla="val 12194834"/>
                  </a:avLst>
                </a:prstGeom>
                <a:solidFill>
                  <a:schemeClr val="bg1"/>
                </a:solidFill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32" name="Ellipse 231">
                  <a:extLst>
                    <a:ext uri="{FF2B5EF4-FFF2-40B4-BE49-F238E27FC236}">
                      <a16:creationId xmlns:a16="http://schemas.microsoft.com/office/drawing/2014/main" id="{B5948E57-ED63-719F-8A2B-0C6DB10A522E}"/>
                    </a:ext>
                  </a:extLst>
                </p:cNvPr>
                <p:cNvSpPr/>
                <p:nvPr/>
              </p:nvSpPr>
              <p:spPr>
                <a:xfrm flipH="1">
                  <a:off x="4090056" y="2698330"/>
                  <a:ext cx="230400" cy="93135"/>
                </a:xfrm>
                <a:prstGeom prst="ellipse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/>
                </a:p>
              </p:txBody>
            </p:sp>
            <p:cxnSp>
              <p:nvCxnSpPr>
                <p:cNvPr id="234" name="Connecteur droit 233">
                  <a:extLst>
                    <a:ext uri="{FF2B5EF4-FFF2-40B4-BE49-F238E27FC236}">
                      <a16:creationId xmlns:a16="http://schemas.microsoft.com/office/drawing/2014/main" id="{F4CE0EA6-F223-7237-0E08-AF2B6A30550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205513" y="2489628"/>
                  <a:ext cx="0" cy="249441"/>
                </a:xfrm>
                <a:prstGeom prst="line">
                  <a:avLst/>
                </a:prstGeom>
                <a:noFill/>
                <a:ln w="28575">
                  <a:solidFill>
                    <a:srgbClr val="0070C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  <p:cxnSp>
            <p:nvCxnSpPr>
              <p:cNvPr id="224" name="Connecteur droit 223">
                <a:extLst>
                  <a:ext uri="{FF2B5EF4-FFF2-40B4-BE49-F238E27FC236}">
                    <a16:creationId xmlns:a16="http://schemas.microsoft.com/office/drawing/2014/main" id="{7ED31BAD-A1CC-A98B-C9BB-F0FAEF6713A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04014" y="2737465"/>
                <a:ext cx="0" cy="1381568"/>
              </a:xfrm>
              <a:prstGeom prst="line">
                <a:avLst/>
              </a:prstGeom>
              <a:noFill/>
              <a:ln w="28575"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grpSp>
            <p:nvGrpSpPr>
              <p:cNvPr id="225" name="Groupe 224">
                <a:extLst>
                  <a:ext uri="{FF2B5EF4-FFF2-40B4-BE49-F238E27FC236}">
                    <a16:creationId xmlns:a16="http://schemas.microsoft.com/office/drawing/2014/main" id="{4652491D-9535-59AD-2C5F-58A4ED3B9FDB}"/>
                  </a:ext>
                </a:extLst>
              </p:cNvPr>
              <p:cNvGrpSpPr/>
              <p:nvPr/>
            </p:nvGrpSpPr>
            <p:grpSpPr>
              <a:xfrm>
                <a:off x="4777654" y="4119033"/>
                <a:ext cx="252720" cy="406687"/>
                <a:chOff x="4079154" y="4413390"/>
                <a:chExt cx="252720" cy="406687"/>
              </a:xfrm>
            </p:grpSpPr>
            <p:grpSp>
              <p:nvGrpSpPr>
                <p:cNvPr id="226" name="Groupe 225">
                  <a:extLst>
                    <a:ext uri="{FF2B5EF4-FFF2-40B4-BE49-F238E27FC236}">
                      <a16:creationId xmlns:a16="http://schemas.microsoft.com/office/drawing/2014/main" id="{6509A62B-8FF3-4053-F4B2-08F43944C5EA}"/>
                    </a:ext>
                  </a:extLst>
                </p:cNvPr>
                <p:cNvGrpSpPr/>
                <p:nvPr/>
              </p:nvGrpSpPr>
              <p:grpSpPr>
                <a:xfrm flipH="1" flipV="1">
                  <a:off x="4079154" y="4413390"/>
                  <a:ext cx="252720" cy="252720"/>
                  <a:chOff x="2525504" y="3057549"/>
                  <a:chExt cx="252720" cy="252720"/>
                </a:xfrm>
              </p:grpSpPr>
              <p:sp>
                <p:nvSpPr>
                  <p:cNvPr id="228" name="Arc 227">
                    <a:extLst>
                      <a:ext uri="{FF2B5EF4-FFF2-40B4-BE49-F238E27FC236}">
                        <a16:creationId xmlns:a16="http://schemas.microsoft.com/office/drawing/2014/main" id="{3218A107-785A-5DA7-9D9E-33A90A9ACECD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2560958" y="3123879"/>
                    <a:ext cx="181812" cy="108000"/>
                  </a:xfrm>
                  <a:prstGeom prst="arc">
                    <a:avLst>
                      <a:gd name="adj1" fmla="val 862801"/>
                      <a:gd name="adj2" fmla="val 9930362"/>
                    </a:avLst>
                  </a:prstGeom>
                  <a:noFill/>
                  <a:ln w="28575">
                    <a:solidFill>
                      <a:srgbClr val="00B05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  <p:sp>
                <p:nvSpPr>
                  <p:cNvPr id="229" name="Ellipse 228">
                    <a:extLst>
                      <a:ext uri="{FF2B5EF4-FFF2-40B4-BE49-F238E27FC236}">
                        <a16:creationId xmlns:a16="http://schemas.microsoft.com/office/drawing/2014/main" id="{9E2E2598-0953-7409-A81D-9906E949DCFC}"/>
                      </a:ext>
                    </a:extLst>
                  </p:cNvPr>
                  <p:cNvSpPr/>
                  <p:nvPr/>
                </p:nvSpPr>
                <p:spPr>
                  <a:xfrm>
                    <a:off x="2536921" y="3084744"/>
                    <a:ext cx="230400" cy="93135"/>
                  </a:xfrm>
                  <a:prstGeom prst="ellipse">
                    <a:avLst/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230" name="Arc 229">
                    <a:extLst>
                      <a:ext uri="{FF2B5EF4-FFF2-40B4-BE49-F238E27FC236}">
                        <a16:creationId xmlns:a16="http://schemas.microsoft.com/office/drawing/2014/main" id="{93784E0C-F977-5D39-5ED5-051F2FCB6475}"/>
                      </a:ext>
                    </a:extLst>
                  </p:cNvPr>
                  <p:cNvSpPr/>
                  <p:nvPr/>
                </p:nvSpPr>
                <p:spPr>
                  <a:xfrm>
                    <a:off x="2525504" y="3057549"/>
                    <a:ext cx="252720" cy="252720"/>
                  </a:xfrm>
                  <a:prstGeom prst="arc">
                    <a:avLst>
                      <a:gd name="adj1" fmla="val 20032654"/>
                      <a:gd name="adj2" fmla="val 12194834"/>
                    </a:avLst>
                  </a:prstGeom>
                  <a:noFill/>
                  <a:ln w="28575">
                    <a:solidFill>
                      <a:srgbClr val="C00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>
                      <a:solidFill>
                        <a:schemeClr val="lt1"/>
                      </a:solidFill>
                    </a:endParaRPr>
                  </a:p>
                </p:txBody>
              </p:sp>
            </p:grpSp>
            <p:cxnSp>
              <p:nvCxnSpPr>
                <p:cNvPr id="227" name="Connecteur droit 226">
                  <a:extLst>
                    <a:ext uri="{FF2B5EF4-FFF2-40B4-BE49-F238E27FC236}">
                      <a16:creationId xmlns:a16="http://schemas.microsoft.com/office/drawing/2014/main" id="{D0B77934-8913-C0D8-E930-23AF8F507C8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205514" y="4600785"/>
                  <a:ext cx="1" cy="219292"/>
                </a:xfrm>
                <a:prstGeom prst="line">
                  <a:avLst/>
                </a:prstGeom>
                <a:noFill/>
                <a:ln w="28575"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245" name="Connecteur droit 244">
              <a:extLst>
                <a:ext uri="{FF2B5EF4-FFF2-40B4-BE49-F238E27FC236}">
                  <a16:creationId xmlns:a16="http://schemas.microsoft.com/office/drawing/2014/main" id="{2D9AE864-55B2-70D1-D00F-24173A0F202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957060" y="5367756"/>
              <a:ext cx="3495602" cy="319765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5" name="Connecteur droit 254">
              <a:extLst>
                <a:ext uri="{FF2B5EF4-FFF2-40B4-BE49-F238E27FC236}">
                  <a16:creationId xmlns:a16="http://schemas.microsoft.com/office/drawing/2014/main" id="{6FFA67F5-B89C-265C-C8FA-51F707D462B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48684" y="1949898"/>
              <a:ext cx="0" cy="69590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6" name="Connecteur droit 255">
              <a:extLst>
                <a:ext uri="{FF2B5EF4-FFF2-40B4-BE49-F238E27FC236}">
                  <a16:creationId xmlns:a16="http://schemas.microsoft.com/office/drawing/2014/main" id="{0BDC176C-2E4C-9ADE-244F-7326ACA07F2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57060" y="5167458"/>
              <a:ext cx="154694" cy="19825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9" name="Connecteur droit 258">
              <a:extLst>
                <a:ext uri="{FF2B5EF4-FFF2-40B4-BE49-F238E27FC236}">
                  <a16:creationId xmlns:a16="http://schemas.microsoft.com/office/drawing/2014/main" id="{AEB0CA4C-FB1D-0545-1CB1-A093B655F9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11738" y="4656624"/>
              <a:ext cx="1938748" cy="508790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66" name="Connecteur droit 265">
              <a:extLst>
                <a:ext uri="{FF2B5EF4-FFF2-40B4-BE49-F238E27FC236}">
                  <a16:creationId xmlns:a16="http://schemas.microsoft.com/office/drawing/2014/main" id="{5CDB5ABB-0178-9133-B969-192792BF8687}"/>
                </a:ext>
              </a:extLst>
            </p:cNvPr>
            <p:cNvCxnSpPr>
              <a:cxnSpLocks/>
            </p:cNvCxnSpPr>
            <p:nvPr/>
          </p:nvCxnSpPr>
          <p:spPr>
            <a:xfrm>
              <a:off x="8408814" y="5475432"/>
              <a:ext cx="43848" cy="21030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0" name="Connecteur droit 269">
              <a:extLst>
                <a:ext uri="{FF2B5EF4-FFF2-40B4-BE49-F238E27FC236}">
                  <a16:creationId xmlns:a16="http://schemas.microsoft.com/office/drawing/2014/main" id="{34A9C8C3-4B40-F114-7971-E50E575DB5F6}"/>
                </a:ext>
              </a:extLst>
            </p:cNvPr>
            <p:cNvCxnSpPr>
              <a:cxnSpLocks/>
              <a:endCxn id="116" idx="2"/>
            </p:cNvCxnSpPr>
            <p:nvPr/>
          </p:nvCxnSpPr>
          <p:spPr>
            <a:xfrm flipH="1" flipV="1">
              <a:off x="7498816" y="4945118"/>
              <a:ext cx="909997" cy="53031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4" name="Connecteur droit 273">
              <a:extLst>
                <a:ext uri="{FF2B5EF4-FFF2-40B4-BE49-F238E27FC236}">
                  <a16:creationId xmlns:a16="http://schemas.microsoft.com/office/drawing/2014/main" id="{ED1A28A3-AA0C-0674-034C-1FFC3A21F02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86815" y="1749498"/>
              <a:ext cx="0" cy="69590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5" name="Connecteur droit 274">
              <a:extLst>
                <a:ext uri="{FF2B5EF4-FFF2-40B4-BE49-F238E27FC236}">
                  <a16:creationId xmlns:a16="http://schemas.microsoft.com/office/drawing/2014/main" id="{3AE3D7F2-5575-4146-E8E4-F20E932D09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50486" y="1253994"/>
              <a:ext cx="0" cy="69590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6" name="Connecteur droit 275">
              <a:extLst>
                <a:ext uri="{FF2B5EF4-FFF2-40B4-BE49-F238E27FC236}">
                  <a16:creationId xmlns:a16="http://schemas.microsoft.com/office/drawing/2014/main" id="{37A1CCB7-D316-2748-BA8A-FB4885A023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77488" y="1335274"/>
              <a:ext cx="0" cy="69590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7" name="Connecteur droit 276">
              <a:extLst>
                <a:ext uri="{FF2B5EF4-FFF2-40B4-BE49-F238E27FC236}">
                  <a16:creationId xmlns:a16="http://schemas.microsoft.com/office/drawing/2014/main" id="{8E38B3F8-3C47-66C2-C234-65F411AA97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11746" y="2008238"/>
              <a:ext cx="0" cy="69590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8" name="Connecteur droit 277">
              <a:extLst>
                <a:ext uri="{FF2B5EF4-FFF2-40B4-BE49-F238E27FC236}">
                  <a16:creationId xmlns:a16="http://schemas.microsoft.com/office/drawing/2014/main" id="{3091537F-7615-0448-3DC9-49719B1707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52662" y="2272602"/>
              <a:ext cx="0" cy="695904"/>
            </a:xfrm>
            <a:prstGeom prst="line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79" name="Connecteur droit 278">
              <a:extLst>
                <a:ext uri="{FF2B5EF4-FFF2-40B4-BE49-F238E27FC236}">
                  <a16:creationId xmlns:a16="http://schemas.microsoft.com/office/drawing/2014/main" id="{5D4F458A-794A-8BB3-EFEF-E3C6FCB354C6}"/>
                </a:ext>
              </a:extLst>
            </p:cNvPr>
            <p:cNvCxnSpPr>
              <a:cxnSpLocks/>
              <a:stCxn id="165" idx="2"/>
            </p:cNvCxnSpPr>
            <p:nvPr/>
          </p:nvCxnSpPr>
          <p:spPr>
            <a:xfrm flipH="1" flipV="1">
              <a:off x="7090499" y="2119348"/>
              <a:ext cx="178989" cy="67476"/>
            </a:xfrm>
            <a:prstGeom prst="line">
              <a:avLst/>
            </a:prstGeom>
            <a:noFill/>
            <a:ln w="28575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19826096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</Words>
  <Application>Microsoft Office PowerPoint</Application>
  <PresentationFormat>Grand écran</PresentationFormat>
  <Paragraphs>23</Paragraphs>
  <Slides>11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15</cp:revision>
  <dcterms:created xsi:type="dcterms:W3CDTF">2023-01-07T06:53:44Z</dcterms:created>
  <dcterms:modified xsi:type="dcterms:W3CDTF">2023-06-26T16:49:58Z</dcterms:modified>
</cp:coreProperties>
</file>