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3546" y="-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1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4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6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60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58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76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FF4C-7C6D-4BF6-9ED7-51E7590DD1FD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84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4900445" y="2919341"/>
            <a:ext cx="2391109" cy="1081113"/>
            <a:chOff x="4900445" y="2919341"/>
            <a:chExt cx="2391109" cy="108111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0445" y="2919341"/>
              <a:ext cx="2391109" cy="1019317"/>
            </a:xfrm>
            <a:prstGeom prst="rect">
              <a:avLst/>
            </a:prstGeom>
          </p:spPr>
        </p:pic>
        <p:cxnSp>
          <p:nvCxnSpPr>
            <p:cNvPr id="6" name="Connecteur droit 5"/>
            <p:cNvCxnSpPr/>
            <p:nvPr/>
          </p:nvCxnSpPr>
          <p:spPr>
            <a:xfrm flipH="1" flipV="1">
              <a:off x="5665509" y="3676454"/>
              <a:ext cx="0" cy="32400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4900445" y="4000454"/>
              <a:ext cx="76506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4902016" y="2919341"/>
              <a:ext cx="0" cy="108111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5665509" y="3676454"/>
              <a:ext cx="593889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259398" y="2919341"/>
              <a:ext cx="0" cy="75711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4900445" y="2919341"/>
              <a:ext cx="1358953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37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5" y="859237"/>
            <a:ext cx="2391109" cy="1019317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H="1" flipV="1">
            <a:off x="5665509" y="3676454"/>
            <a:ext cx="0" cy="3240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900445" y="4000454"/>
            <a:ext cx="765064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902016" y="2919341"/>
            <a:ext cx="0" cy="108111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665509" y="3676454"/>
            <a:ext cx="593889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259398" y="2919341"/>
            <a:ext cx="0" cy="75711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900445" y="2919341"/>
            <a:ext cx="135895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94548" y="1649691"/>
            <a:ext cx="735291" cy="219436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986021" y="859236"/>
            <a:ext cx="669303" cy="667906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64" y="1073149"/>
            <a:ext cx="4568072" cy="4240362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 flipV="1">
            <a:off x="6634976" y="1828801"/>
            <a:ext cx="457200" cy="1884555"/>
          </a:xfrm>
          <a:prstGeom prst="straightConnector1">
            <a:avLst/>
          </a:prstGeom>
          <a:ln w="381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4984596" y="4081346"/>
            <a:ext cx="1984916" cy="189571"/>
          </a:xfrm>
          <a:prstGeom prst="straightConnector1">
            <a:avLst/>
          </a:prstGeom>
          <a:ln w="381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8" y="337706"/>
            <a:ext cx="7783011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024" y="2885999"/>
            <a:ext cx="2333951" cy="10860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6601" y="2948940"/>
            <a:ext cx="361439" cy="201262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2023-05-10T10:08:51Z</dcterms:created>
  <dcterms:modified xsi:type="dcterms:W3CDTF">2023-05-10T14:38:51Z</dcterms:modified>
</cp:coreProperties>
</file>