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5"/>
  </p:notesMasterIdLst>
  <p:handoutMasterIdLst>
    <p:handoutMasterId r:id="rId6"/>
  </p:handoutMasterIdLst>
  <p:sldIdLst>
    <p:sldId id="259" r:id="rId2"/>
    <p:sldId id="257" r:id="rId3"/>
    <p:sldId id="258" r:id="rId4"/>
  </p:sldIdLst>
  <p:sldSz cx="12192000" cy="6858000"/>
  <p:notesSz cx="6858000" cy="9144000"/>
  <p:defaultTextStyle>
    <a:defPPr rtl="0">
      <a:defRPr lang="fr-F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71E42"/>
    <a:srgbClr val="E2DED9"/>
    <a:srgbClr val="FDFDFD"/>
    <a:srgbClr val="DEDB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C2FFA5D-87B4-456A-9821-1D502468CF0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50" d="100"/>
          <a:sy n="50" d="100"/>
        </p:scale>
        <p:origin x="452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11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>
            <a:extLst>
              <a:ext uri="{FF2B5EF4-FFF2-40B4-BE49-F238E27FC236}">
                <a16:creationId xmlns:a16="http://schemas.microsoft.com/office/drawing/2014/main" id="{1AD81DDF-98D4-498E-A94D-DDD7A807AD4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391BFCE-55A1-4C09-B4B5-9359AD6F4D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9C52F27-9568-449E-91AD-422D50F98681}" type="datetime1">
              <a:rPr lang="fr-FR" smtClean="0"/>
              <a:t>30/03/2023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BEEB1F3-97EE-4F0D-B402-E34820EC6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054877F-A04A-4D6A-A0A8-95CC6E2D2A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0507CFE-5866-4B40-8953-42375E9B5D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525077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A74E5749-2F1F-4EC2-8B0E-C70BC8DC5653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BCF3874D-A20A-4B3E-9C12-F524953D5B76}" type="slidenum">
              <a:rPr lang="fr-FR" noProof="0" smtClean="0"/>
              <a:t>‹N°›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28530534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802298"/>
            <a:ext cx="10414537" cy="2541431"/>
          </a:xfrm>
        </p:spPr>
        <p:txBody>
          <a:bodyPr bIns="0" rtlCol="0" anchor="ctr">
            <a:normAutofit/>
          </a:bodyPr>
          <a:lstStyle>
            <a:lvl1pPr algn="l">
              <a:defRPr sz="5400"/>
            </a:lvl1pPr>
          </a:lstStyle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0" y="3531204"/>
            <a:ext cx="10414536" cy="977621"/>
          </a:xfrm>
        </p:spPr>
        <p:txBody>
          <a:bodyPr tIns="91440" bIns="91440" rtlCol="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fr-FR" noProof="0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913821" y="6370429"/>
            <a:ext cx="3500715" cy="309201"/>
          </a:xfrm>
        </p:spPr>
        <p:txBody>
          <a:bodyPr rtlCol="0"/>
          <a:lstStyle/>
          <a:p>
            <a:pPr rtl="0"/>
            <a:fld id="{57ACCF08-2854-420A-89BA-8114C5C8CABF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77464" y="6370430"/>
            <a:ext cx="4973915" cy="30920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95640044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et galerie 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1300394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7873638" y="5144980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9EFE83-4E2E-4104-B8E6-0D4DC05B3C8C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9DE9A20D-024F-4A17-9B20-526AA4037253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460210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0" name="Espace réservé du contenu 2">
            <a:extLst>
              <a:ext uri="{FF2B5EF4-FFF2-40B4-BE49-F238E27FC236}">
                <a16:creationId xmlns:a16="http://schemas.microsoft.com/office/drawing/2014/main" id="{37D8F60F-F9DD-4AAC-BF28-C004CCDF2D6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7873638" y="3128470"/>
            <a:ext cx="3024000" cy="1906565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11" name="Espace réservé du texte 3">
            <a:extLst>
              <a:ext uri="{FF2B5EF4-FFF2-40B4-BE49-F238E27FC236}">
                <a16:creationId xmlns:a16="http://schemas.microsoft.com/office/drawing/2014/main" id="{8F09FDD8-5B1C-4AAA-8EEC-0A77C9E477D1}"/>
              </a:ext>
            </a:extLst>
          </p:cNvPr>
          <p:cNvSpPr>
            <a:spLocks noGrp="1"/>
          </p:cNvSpPr>
          <p:nvPr>
            <p:ph type="body" sz="half" idx="14" hasCustomPrompt="1"/>
          </p:nvPr>
        </p:nvSpPr>
        <p:spPr>
          <a:xfrm>
            <a:off x="4595889" y="5144979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12" name="Espace réservé du texte 3">
            <a:extLst>
              <a:ext uri="{FF2B5EF4-FFF2-40B4-BE49-F238E27FC236}">
                <a16:creationId xmlns:a16="http://schemas.microsoft.com/office/drawing/2014/main" id="{E6DF0B7E-E17E-4875-966D-4DE67F755B71}"/>
              </a:ext>
            </a:extLst>
          </p:cNvPr>
          <p:cNvSpPr>
            <a:spLocks noGrp="1"/>
          </p:cNvSpPr>
          <p:nvPr>
            <p:ph type="body" sz="half" idx="15" hasCustomPrompt="1"/>
          </p:nvPr>
        </p:nvSpPr>
        <p:spPr>
          <a:xfrm>
            <a:off x="1306587" y="5144978"/>
            <a:ext cx="3036438" cy="80740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5685D963-B130-47E9-AFCC-AEBED2B1155B}"/>
              </a:ext>
            </a:extLst>
          </p:cNvPr>
          <p:cNvCxnSpPr>
            <a:cxnSpLocks/>
          </p:cNvCxnSpPr>
          <p:nvPr userDrawn="1"/>
        </p:nvCxnSpPr>
        <p:spPr>
          <a:xfrm>
            <a:off x="448407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2FA9B6CF-713A-4942-BE35-A61AFCDDFD3D}"/>
              </a:ext>
            </a:extLst>
          </p:cNvPr>
          <p:cNvCxnSpPr>
            <a:cxnSpLocks/>
          </p:cNvCxnSpPr>
          <p:nvPr userDrawn="1"/>
        </p:nvCxnSpPr>
        <p:spPr>
          <a:xfrm>
            <a:off x="7757747" y="5144978"/>
            <a:ext cx="0" cy="807405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93809A32-C7A4-4739-994B-BE492F855AC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90908" y="1617663"/>
            <a:ext cx="9618391" cy="1336675"/>
          </a:xfrm>
        </p:spPr>
        <p:txBody>
          <a:bodyPr rtlCol="0">
            <a:no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2C1ABD52-D5FE-4FC2-8449-5DA0E5285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242703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e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’image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rtlCol="0"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fr-FR" noProof="0"/>
              <a:t>Cliquez sur l’icône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450329" y="3145992"/>
            <a:ext cx="5524404" cy="2003742"/>
          </a:xfrm>
        </p:spPr>
        <p:txBody>
          <a:bodyPr rtlCol="0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7236069" y="6332578"/>
            <a:ext cx="4315852" cy="320123"/>
          </a:xfrm>
        </p:spPr>
        <p:txBody>
          <a:bodyPr rtlCol="0"/>
          <a:lstStyle>
            <a:lvl1pPr algn="r">
              <a:defRPr/>
            </a:lvl1pPr>
          </a:lstStyle>
          <a:p>
            <a:pPr rtl="0"/>
            <a:fld id="{8741329C-7662-4BA9-9AEF-59870BD9E866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1447382" y="6332578"/>
            <a:ext cx="5541004" cy="320931"/>
          </a:xfrm>
        </p:spPr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31" name="Connecteur droit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1589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/>
        <p:txBody>
          <a:bodyPr rtlCol="0" anchor="t"/>
          <a:lstStyle>
            <a:lvl1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1pPr>
            <a:lvl2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2pPr>
            <a:lvl3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3pPr>
            <a:lvl4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4pPr>
            <a:lvl5pPr>
              <a:buClr>
                <a:schemeClr val="accent1">
                  <a:lumMod val="50000"/>
                </a:schemeClr>
              </a:buClr>
              <a:defRPr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65035D-A90E-403E-A535-77BAF936CA79}" type="datetime1">
              <a:rPr lang="fr-FR" noProof="0" smtClean="0"/>
              <a:t>30/03/2023</a:t>
            </a:fld>
            <a:endParaRPr lang="fr-FR" noProof="0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id="{C414FF1F-6558-4E39-87DB-276E44F54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56888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74423" y="1756130"/>
            <a:ext cx="8643154" cy="1887950"/>
          </a:xfrm>
        </p:spPr>
        <p:txBody>
          <a:bodyPr rtlCol="0" anchor="b">
            <a:normAutofit/>
          </a:bodyPr>
          <a:lstStyle>
            <a:lvl1pPr algn="l">
              <a:defRPr sz="3600"/>
            </a:lvl1pPr>
          </a:lstStyle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780777" y="3806195"/>
            <a:ext cx="8630446" cy="1012929"/>
          </a:xfrm>
        </p:spPr>
        <p:txBody>
          <a:bodyPr tIns="91440" rtlCol="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CCF87B9-03C5-48FA-AD63-23319F1B98EC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5" name="Connecteur droit 14"/>
          <p:cNvCxnSpPr/>
          <p:nvPr/>
        </p:nvCxnSpPr>
        <p:spPr>
          <a:xfrm>
            <a:off x="1780777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136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sz="half" idx="1" hasCustomPrompt="1"/>
          </p:nvPr>
        </p:nvSpPr>
        <p:spPr>
          <a:xfrm>
            <a:off x="1292239" y="2161853"/>
            <a:ext cx="4645152" cy="3448595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6258679" y="2168318"/>
            <a:ext cx="4645152" cy="3441520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2FC1A4-18EF-4176-A55C-417E6B78448C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4715607D-9DE2-4687-AAF8-EF2427252A90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2F96D46B-C1B8-46AB-87DF-61A8058B1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277750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ison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/>
          <p:cNvSpPr>
            <a:spLocks noGrp="1"/>
          </p:cNvSpPr>
          <p:nvPr>
            <p:ph type="body" idx="1" hasCustomPrompt="1"/>
          </p:nvPr>
        </p:nvSpPr>
        <p:spPr>
          <a:xfrm>
            <a:off x="1287315" y="1950795"/>
            <a:ext cx="4645152" cy="801943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1287315" y="2755515"/>
            <a:ext cx="4645152" cy="2644457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 hasCustomPrompt="1"/>
          </p:nvPr>
        </p:nvSpPr>
        <p:spPr>
          <a:xfrm>
            <a:off x="6252486" y="1954249"/>
            <a:ext cx="4645152" cy="802237"/>
          </a:xfrm>
        </p:spPr>
        <p:txBody>
          <a:bodyPr rtlCol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 hasCustomPrompt="1"/>
          </p:nvPr>
        </p:nvSpPr>
        <p:spPr>
          <a:xfrm>
            <a:off x="6252486" y="2752737"/>
            <a:ext cx="4645152" cy="2637371"/>
          </a:xfrm>
        </p:spPr>
        <p:txBody>
          <a:bodyPr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87B41E2-449B-460F-BF4F-62FC0665DED9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384AA55-1960-47F4-BA3C-E97A6F2D0B19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itre 8">
            <a:extLst>
              <a:ext uri="{FF2B5EF4-FFF2-40B4-BE49-F238E27FC236}">
                <a16:creationId xmlns:a16="http://schemas.microsoft.com/office/drawing/2014/main" id="{09471694-1220-4CFC-A31F-622E5D3D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981749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uniquem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E46BB17-9D18-4467-B687-9719AEF9CAA9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453955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re uniquement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5C74502-0612-48C4-98F3-D758D837E5C4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FFB55B52-B62C-4800-AAC1-B15AF2FE1F45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Titre 4">
            <a:extLst>
              <a:ext uri="{FF2B5EF4-FFF2-40B4-BE49-F238E27FC236}">
                <a16:creationId xmlns:a16="http://schemas.microsoft.com/office/drawing/2014/main" id="{3DF0054B-B64C-418E-A1B8-428EE4A1D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A5A680F6-C147-410B-94DF-19850752D7D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94656" y="1865037"/>
            <a:ext cx="8802688" cy="3127927"/>
          </a:xfrm>
        </p:spPr>
        <p:txBody>
          <a:bodyPr rtlCol="0"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 rtl="0"/>
            <a:r>
              <a:rPr lang="fr-FR" noProof="0"/>
              <a:t>Modifiez les styles du texte</a:t>
            </a:r>
          </a:p>
        </p:txBody>
      </p:sp>
    </p:spTree>
    <p:extLst>
      <p:ext uri="{BB962C8B-B14F-4D97-AF65-F5344CB8AC3E}">
        <p14:creationId xmlns:p14="http://schemas.microsoft.com/office/powerpoint/2010/main" val="4010242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6A2C4E-A4BE-4C76-BFFE-6865B5113658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</p:spTree>
    <p:extLst>
      <p:ext uri="{BB962C8B-B14F-4D97-AF65-F5344CB8AC3E}">
        <p14:creationId xmlns:p14="http://schemas.microsoft.com/office/powerpoint/2010/main" val="3771245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95246" y="1645522"/>
            <a:ext cx="5807176" cy="3840852"/>
          </a:xfrm>
        </p:spPr>
        <p:txBody>
          <a:bodyPr rtlCol="0" anchor="ctr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 hasCustomPrompt="1"/>
          </p:nvPr>
        </p:nvSpPr>
        <p:spPr>
          <a:xfrm>
            <a:off x="1290909" y="1645522"/>
            <a:ext cx="3600000" cy="3836725"/>
          </a:xfrm>
        </p:spPr>
        <p:txBody>
          <a:bodyPr rtlCol="0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fr-FR" noProof="0"/>
              <a:t>Modifiez les styles du texte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D70725-1D41-4CC4-801B-7F79334E047D}" type="datetime1">
              <a:rPr lang="fr-FR" noProof="0" smtClean="0"/>
              <a:t>30/03/2023</a:t>
            </a:fld>
            <a:endParaRPr lang="fr-FR" noProof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fr-FR" noProof="0"/>
              <a:t>Ajoutez un pied de page ici</a:t>
            </a:r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6CC09F73-0AD6-4A1E-A331-75A00B808982}"/>
              </a:ext>
            </a:extLst>
          </p:cNvPr>
          <p:cNvCxnSpPr/>
          <p:nvPr userDrawn="1"/>
        </p:nvCxnSpPr>
        <p:spPr>
          <a:xfrm>
            <a:off x="1292239" y="1486603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1B74F78C-6D32-47C3-ABB2-6E7092A9C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fr-FR" noProof="0"/>
              <a:t>Modifiez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281653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729586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" y="729586"/>
            <a:ext cx="12192000" cy="5518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 dirty="0"/>
              <a:t>Modifiez les styles du texte</a:t>
            </a:r>
          </a:p>
          <a:p>
            <a:pPr lvl="1" rtl="0"/>
            <a:r>
              <a:rPr lang="fr-FR" noProof="0" dirty="0"/>
              <a:t>Deuxième niveau</a:t>
            </a:r>
          </a:p>
          <a:p>
            <a:pPr lvl="2" rtl="0"/>
            <a:r>
              <a:rPr lang="fr-FR" noProof="0" dirty="0"/>
              <a:t>Troisième niveau</a:t>
            </a:r>
          </a:p>
          <a:p>
            <a:pPr lvl="3" rtl="0"/>
            <a:r>
              <a:rPr lang="fr-FR" noProof="0" dirty="0"/>
              <a:t>Quatrième niveau</a:t>
            </a:r>
          </a:p>
          <a:p>
            <a:pPr lvl="4" rtl="0"/>
            <a:r>
              <a:rPr lang="fr-FR" noProof="0" dirty="0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10553700" y="6454030"/>
            <a:ext cx="163830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fld id="{D3C24CFC-2FC1-49EF-B253-F492259D39FD}" type="datetime1">
              <a:rPr lang="fr-FR" smtClean="0"/>
              <a:t>30/03/2023</a:t>
            </a:fld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2520432" y="6454030"/>
            <a:ext cx="71511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lang="fr-FR"/>
              <a:t>Ajoutez un pied de page ici</a:t>
            </a:r>
          </a:p>
        </p:txBody>
      </p:sp>
      <p:cxnSp>
        <p:nvCxnSpPr>
          <p:cNvPr id="10" name="Connecteur droit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91CF1287-C5F9-0AF3-7770-ED7D43510C2A}"/>
              </a:ext>
            </a:extLst>
          </p:cNvPr>
          <p:cNvSpPr txBox="1">
            <a:spLocks/>
          </p:cNvSpPr>
          <p:nvPr userDrawn="1"/>
        </p:nvSpPr>
        <p:spPr>
          <a:xfrm>
            <a:off x="0" y="6454029"/>
            <a:ext cx="1638300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 rtl="0">
              <a:defRPr lang="fr-FR"/>
            </a:defPPr>
            <a:lvl1pPr marL="0" algn="r" defTabSz="457200" rtl="0" eaLnBrk="1" latinLnBrk="0" hangingPunct="1">
              <a:defRPr sz="1000" kern="120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B0A71E35-B931-4442-993B-011F76BF1717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875870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7" r:id="rId7"/>
    <p:sldLayoutId id="2147483691" r:id="rId8"/>
    <p:sldLayoutId id="2147483692" r:id="rId9"/>
    <p:sldLayoutId id="2147483696" r:id="rId10"/>
    <p:sldLayoutId id="214748369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>
            <a:extLst>
              <a:ext uri="{FF2B5EF4-FFF2-40B4-BE49-F238E27FC236}">
                <a16:creationId xmlns:a16="http://schemas.microsoft.com/office/drawing/2014/main" id="{5A5948DC-CB8A-F2E2-271C-3A28B309BA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802298"/>
            <a:ext cx="10414536" cy="254143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5" name="Sous-titre 4">
            <a:extLst>
              <a:ext uri="{FF2B5EF4-FFF2-40B4-BE49-F238E27FC236}">
                <a16:creationId xmlns:a16="http://schemas.microsoft.com/office/drawing/2014/main" id="{022E8F38-B99B-0611-CB54-1FA6125461E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097456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4C5AF730-A7DC-6312-3CD4-CA25152AAE33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" y="729586"/>
            <a:ext cx="12192000" cy="5518811"/>
          </a:xfrm>
        </p:spPr>
        <p:txBody>
          <a:bodyPr/>
          <a:lstStyle/>
          <a:p>
            <a:endParaRPr lang="fr-FR" dirty="0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B4194CE8-136A-880A-20D7-7A2D1B8365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829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contenu 1">
            <a:extLst>
              <a:ext uri="{FF2B5EF4-FFF2-40B4-BE49-F238E27FC236}">
                <a16:creationId xmlns:a16="http://schemas.microsoft.com/office/drawing/2014/main" id="{C2E36689-6DA8-5C87-380C-A9262D703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Titre 2">
            <a:extLst>
              <a:ext uri="{FF2B5EF4-FFF2-40B4-BE49-F238E27FC236}">
                <a16:creationId xmlns:a16="http://schemas.microsoft.com/office/drawing/2014/main" id="{DB6A55D5-29BE-8205-52D8-9095318D5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54055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e">
  <a:themeElements>
    <a:clrScheme name="Custom 10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84582C"/>
      </a:accent2>
      <a:accent3>
        <a:srgbClr val="002060"/>
      </a:accent3>
      <a:accent4>
        <a:srgbClr val="586EA6"/>
      </a:accent4>
      <a:accent5>
        <a:srgbClr val="586EA6"/>
      </a:accent5>
      <a:accent6>
        <a:srgbClr val="6892A0"/>
      </a:accent6>
      <a:hlink>
        <a:srgbClr val="B71E42"/>
      </a:hlink>
      <a:folHlink>
        <a:srgbClr val="586EA6"/>
      </a:folHlink>
    </a:clrScheme>
    <a:fontScheme name="Default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>
    <a:spDef>
      <a:spPr>
        <a:solidFill>
          <a:srgbClr val="B71E4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0"/>
      </a:spPr>
      <a:bodyPr/>
      <a:lstStyle/>
      <a:style>
        <a:lnRef idx="3">
          <a:schemeClr val="accent1"/>
        </a:lnRef>
        <a:fillRef idx="0">
          <a:schemeClr val="accent1"/>
        </a:fillRef>
        <a:effectRef idx="2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_60958844_TF66921596_Win32" id="{AF031CD7-8CAA-4F83-8338-4E58DE5F547A}" vid="{8DFA6D3C-9389-4B65-BD33-746047F4F04F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Mon invention</Template>
  <TotalTime>0</TotalTime>
  <Words>0</Words>
  <Application>Microsoft Office PowerPoint</Application>
  <PresentationFormat>Grand écran</PresentationFormat>
  <Paragraphs>0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Gill Sans MT</vt:lpstr>
      <vt:lpstr>Galerie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 invention</dc:title>
  <dc:creator>Xavier Pessoles</dc:creator>
  <cp:lastModifiedBy>Xavier Pessoles</cp:lastModifiedBy>
  <cp:revision>9</cp:revision>
  <dcterms:created xsi:type="dcterms:W3CDTF">2023-03-30T21:02:12Z</dcterms:created>
  <dcterms:modified xsi:type="dcterms:W3CDTF">2023-03-30T21:22:37Z</dcterms:modified>
</cp:coreProperties>
</file>