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40" d="100"/>
          <a:sy n="140" d="100"/>
        </p:scale>
        <p:origin x="-7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r>
              <a:rPr lang="fr-FR" sz="1400" b="1" baseline="-25000" dirty="0" smtClean="0">
                <a:solidFill>
                  <a:schemeClr val="accent4"/>
                </a:solidFill>
              </a:rPr>
              <a:t>c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82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r>
              <a:rPr lang="fr-FR" sz="1400" b="1" baseline="-25000" dirty="0" smtClean="0">
                <a:solidFill>
                  <a:schemeClr val="accent4"/>
                </a:solidFill>
              </a:rPr>
              <a:t>a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91680" y="18115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r>
              <a:rPr lang="fr-FR" sz="1400" b="1" baseline="-25000" dirty="0" smtClean="0">
                <a:solidFill>
                  <a:schemeClr val="accent4"/>
                </a:solidFill>
              </a:rPr>
              <a:t>b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𝑎𝑏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blipFill rotWithShape="1">
                <a:blip r:embed="rId5"/>
                <a:stretch>
                  <a:fillRect r="-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533</Words>
  <Application>Microsoft Office PowerPoint</Application>
  <PresentationFormat>Affichage à l'écran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35</cp:revision>
  <dcterms:created xsi:type="dcterms:W3CDTF">2018-03-22T21:06:39Z</dcterms:created>
  <dcterms:modified xsi:type="dcterms:W3CDTF">2018-04-14T11:31:37Z</dcterms:modified>
</cp:coreProperties>
</file>