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3A0BCA-7999-43F4-B447-692A9B2A1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F071DE-C9F8-41F7-BE84-C90C48AD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2A8FF-8928-4175-A39A-4D4BD34B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9C28F-FDB6-4335-BCCE-A6A2F524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12324-C919-4B2E-BE5B-271BD84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75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DB8C-3558-4C3A-86F1-1E170C8D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3DC584-ABC8-4058-90B5-E3A59AD2A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B5F56-A154-48BA-9B91-4A575BBF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5A4EC-9E3F-4B5E-A4FA-277DCEF6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390EF-2D01-40BA-B17B-81C7CA06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6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BCAE76-795F-4837-B9C9-7BD68EA5F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720F14-11D2-41EB-AA87-484F1D06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87148-C57E-4CAC-B9F4-A4E56879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61058D-29AA-4199-9F18-D0903C2E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2268E-9B94-46B8-8745-4FE0D3AA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17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E4841-30A8-4159-A3E9-765D8B86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69E1B-59D2-4765-95A1-D2D721CD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F9B997-AD4A-431E-A865-203F6F09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BD1EB8-2753-4409-A218-AA8A227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2D6914-1072-4DEB-AB94-62A8F406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9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8F1FB-2BE5-4992-87AE-0348622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88045B-4417-4550-A6ED-2FFCB4EE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D9C9D-7CF6-4803-BDC2-60463B2F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E33AF5-61FC-45C0-AF60-8178C380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DC483-EACA-4322-A164-153A3AB9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88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DB706-1A23-4269-8FFE-579EAD77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8757E-FA48-4C73-BE86-F766BA066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65C0E6-094B-4E3F-BBBB-E60B2C1DB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953A3A-9B25-4339-BCAD-E5E05FEB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0C911A-22FB-4524-AE0B-75AE333A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BA77B-8668-4579-B66F-4E463387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4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722D3-DE1E-461F-B14E-3EF66C22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9FEA90-DF5F-47F8-BEFA-A901BFF73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7A123D-652F-4A65-A171-B7B3959C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F8299C-270B-4137-8F89-8E086317B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AD8369-717A-4325-8613-A2CE550CC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A53311-9F0E-4F52-AE93-E496DE54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833B4-9836-4970-8B80-9C29F8F0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EB3CCB-957C-46BB-B9E9-9614504C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03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74167-9D41-4992-BC8D-B96E2F75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72407B-E910-4D3F-B37A-7017A40F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B55F49-1A3F-43BD-AE0D-2D5CE04E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2FA729-B87E-46B0-9B93-D175A05F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4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6ACCC5-91BA-41BA-9EB7-0650B15F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A67C62-2592-4C87-93F4-B20D98CF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200B99-D574-4818-B4D7-AF8B8441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31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18F02-BB9D-489D-8414-A1968CC9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99337-D41A-40DD-966E-4878D8D0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167E97-C560-447C-9F7D-C79291867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8EBED0-F974-4E14-A567-F984B46B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D4787C-E431-4DC6-81CA-EA29E587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722793-CD9A-4CB4-B8D9-3424FE85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5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1CF8-DFA4-4C24-98BC-7FE9F2E4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2F370C-6BA9-4B7F-9180-12FFB8C0D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18643E-96A7-40FA-B5F8-60356EA4B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D20E3-6B7A-4745-96EF-59662E25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9FCB7C-4DB9-45B8-A4A7-E2E033EB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49DAE8-FBC4-44EA-89DF-01A07CD8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7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EC4A4C-8BD1-4DB7-8C79-8F539964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1B834C-D5CE-49AB-82DD-E5584635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18D63C-812C-46C7-BDA5-9FA8F3DEC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9F62-856A-4798-82C8-4CDBBE369714}" type="datetimeFigureOut">
              <a:rPr lang="fr-FR" smtClean="0"/>
              <a:t>21/05/2018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F6B11-059F-4948-956F-107CA17F8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E92BE-62B8-4C89-85A2-40FFE0570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F02C-A1F4-4397-B79E-4A581DE2E2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2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7879751-8987-401C-A82D-68A31C30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83" y="2352495"/>
            <a:ext cx="6400800" cy="3848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20D3E06-9106-4B12-B407-1BD6ED7E52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93031" y="1971854"/>
            <a:ext cx="4085590" cy="2145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78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B6E8694-69B1-4064-92C6-169913C9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13" y="1029547"/>
            <a:ext cx="3575436" cy="432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EB72CD3-114C-4658-861F-CAD06D45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549" y="1029547"/>
            <a:ext cx="498162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8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2018-05-21T18:43:54Z</dcterms:created>
  <dcterms:modified xsi:type="dcterms:W3CDTF">2018-05-21T20:03:43Z</dcterms:modified>
</cp:coreProperties>
</file>