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208912" cy="52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908720"/>
            <a:ext cx="3312368" cy="496855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95536" y="5486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Interface Homme – Machine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79912" y="548680"/>
            <a:ext cx="4896544" cy="208823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779912" y="17934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Partie opérative (attention cette images est statique)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3766757" y="3140968"/>
            <a:ext cx="3829579" cy="281766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741192" y="5960126"/>
            <a:ext cx="3855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Partie commande :</a:t>
            </a:r>
          </a:p>
          <a:p>
            <a:pPr algn="ctr"/>
            <a:r>
              <a:rPr lang="fr-FR" sz="1600" dirty="0" smtClean="0"/>
              <a:t>Le diagramme d’état est disponible en double cliquant sur le </a:t>
            </a:r>
            <a:r>
              <a:rPr lang="fr-FR" sz="1600" dirty="0" err="1" smtClean="0"/>
              <a:t>Chart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55153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1</cp:revision>
  <dcterms:created xsi:type="dcterms:W3CDTF">2018-03-01T10:27:14Z</dcterms:created>
  <dcterms:modified xsi:type="dcterms:W3CDTF">2018-03-01T10:31:31Z</dcterms:modified>
</cp:coreProperties>
</file>