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3212" y="-1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77D40C-50AF-AB70-C29E-683AB883A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C5EFA9-0E08-2433-F59C-12BE998A0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7B61BC-DAFA-A621-B799-0585FD26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2B660E-4D39-573F-FEBB-A1777E46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DB94B0-BAFF-2ABA-3D91-471A4DD8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33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FE8F67-EC29-4E70-A68B-00E98E60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B04D58-BCE2-C740-9123-7EEBC5F9E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802FF1-F9E7-3E6A-0F7C-182B289DD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51AA18-E160-FB33-3A64-93B2097D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FD8180-60DD-5A13-90A6-7AA9F959E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4BFEA1-3FAD-ED79-1389-E3DE4D11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85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87F807-6D58-E433-0D5E-89A56660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E45ABD-0680-17CB-9EAF-0E4711175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1A809B-DED7-9D8B-E5D8-9820C214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12A337-3083-F4B7-81EC-52C9CAB7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2DBE-D81D-887A-60C4-9C2B64EF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695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AD2E30D-FD55-C745-13AE-3A3E96A0A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87BF72-DA12-1A13-7EE6-D541CA420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FD2AA5-E392-98DF-7E26-2329345E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109943-6B2D-6808-9435-0F5A1C02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68A6C9-C2B2-A471-EF76-25E21736C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35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DE49B9-3322-9FB8-3472-1BCA8869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E06A0-E8D6-209C-803E-A06B7D76F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C576E6-5D90-D57E-A0CF-71BFEC50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415A94-A688-584D-303A-B543BF72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100C25-0CAE-1C76-D2D5-8415C71FF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26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39925B-71BC-8472-9220-5A981368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32CA44-EE35-3BEA-07FF-5B5FF0D30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C310FF-CF5B-711B-27D4-D4EBD48E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33BA91-04D4-2020-177E-2200F029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EC4BCB-ADAF-102E-0F3A-F1398143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53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86F741-C4CB-EEDD-5464-8C30F8BA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06E75E-2E9B-27AF-634F-B438C1B6A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5EB1F0-3253-9250-6E78-AF91B1A48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C4E8B0-C760-C471-D11B-58A04159C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558280-1C81-9A4C-28C6-1B1A9174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186209-7FE1-05C0-76DC-10F6F30C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72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87B3E-F666-6163-657D-8DE824F0D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A9FB61-2275-8D2A-A129-E8E7F341F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717E44-49D2-1B7F-7828-9DBFFAF9B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64EB057-9476-0A31-966F-B65B0F79A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99BE989-DD28-11D5-F328-AA65DEB63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859B02B-912C-951A-90B1-E58E4A4E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A1FAB56-2FD7-4F6B-A41B-95EC5A62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204B617-B457-263C-49E8-9A43E602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42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70D676-BD9C-367C-95DF-F26FDB7F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5529B7E-AE27-BCC5-727B-11D1CC22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DB0E75-9ECA-89BF-AC06-EDA6E87A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8A3294-EF53-000A-8FBA-A26EAA50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49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ue vector isometric grid graph paper accented every 5 steps A4 landscape oriented background - 82183162">
            <a:extLst>
              <a:ext uri="{FF2B5EF4-FFF2-40B4-BE49-F238E27FC236}">
                <a16:creationId xmlns:a16="http://schemas.microsoft.com/office/drawing/2014/main" id="{3930C49E-91D6-34C6-8D93-D6194F7793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0"/>
            <a:ext cx="9504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61F418-F858-4E3A-61E8-7298626542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C715EB-19FC-B7EF-4DB6-87BDB3CE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689A14-6B15-7F99-B986-F406DD08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5B797B-2C1A-7B01-0F01-A30159B1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58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C715EB-19FC-B7EF-4DB6-87BDB3CE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689A14-6B15-7F99-B986-F406DD08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5B797B-2C1A-7B01-0F01-A30159B1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67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1D6E8-B745-9616-AE3C-3FF5F3D1C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DADDB9-3AE8-3D17-6985-DDDD3DBF5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FA72E4-C81F-A6A9-27A7-D57A9AA95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8779FD-7EA4-8E4B-A877-1D1BC6D4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1248A2-24A4-AF23-16C3-38058EFE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B49DC5-D5DC-3F2C-222B-A41F41AA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0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F2E88B4-72F6-0103-CBD7-17A06B69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60FAC6-69E5-66C6-736D-926B14709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6A106B-6526-39E2-AF5D-BADD0DCA6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0A246-1026-46AD-AFCC-0ACF25FECB60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C991C4-DDD8-2B1F-9694-24887C540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FC7D96-BE2E-F99F-A7B3-DD1D1A271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41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E9904B-5DE2-63D0-AFBA-5ADF85AB3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C883EE-8BC6-6E97-2AC3-F48D8E83E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42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ylindre 11">
            <a:extLst>
              <a:ext uri="{FF2B5EF4-FFF2-40B4-BE49-F238E27FC236}">
                <a16:creationId xmlns:a16="http://schemas.microsoft.com/office/drawing/2014/main" id="{276DBD17-AA2A-7ED0-66E4-C17CB9E1773D}"/>
              </a:ext>
            </a:extLst>
          </p:cNvPr>
          <p:cNvSpPr/>
          <p:nvPr/>
        </p:nvSpPr>
        <p:spPr>
          <a:xfrm>
            <a:off x="4789298" y="2481439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E149F8D-46A9-CD18-6AAE-E23FED44D588}"/>
              </a:ext>
            </a:extLst>
          </p:cNvPr>
          <p:cNvCxnSpPr>
            <a:cxnSpLocks/>
          </p:cNvCxnSpPr>
          <p:nvPr/>
        </p:nvCxnSpPr>
        <p:spPr>
          <a:xfrm flipV="1">
            <a:off x="5009531" y="2100910"/>
            <a:ext cx="1001801" cy="596529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295AB84-0DFB-6271-F97F-A59D965E0AA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897298" y="2913439"/>
            <a:ext cx="0" cy="172661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DBE70C6-5E5D-B49D-A3F3-C305D68237AD}"/>
              </a:ext>
            </a:extLst>
          </p:cNvPr>
          <p:cNvCxnSpPr>
            <a:cxnSpLocks/>
          </p:cNvCxnSpPr>
          <p:nvPr/>
        </p:nvCxnSpPr>
        <p:spPr>
          <a:xfrm flipV="1">
            <a:off x="6171996" y="1410929"/>
            <a:ext cx="1029523" cy="578792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5B3DE90-6AD8-0BAF-E3F7-F40896D87CA9}"/>
              </a:ext>
            </a:extLst>
          </p:cNvPr>
          <p:cNvCxnSpPr>
            <a:cxnSpLocks/>
          </p:cNvCxnSpPr>
          <p:nvPr/>
        </p:nvCxnSpPr>
        <p:spPr>
          <a:xfrm>
            <a:off x="4897298" y="2197100"/>
            <a:ext cx="0" cy="34783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Cylindre 35">
            <a:extLst>
              <a:ext uri="{FF2B5EF4-FFF2-40B4-BE49-F238E27FC236}">
                <a16:creationId xmlns:a16="http://schemas.microsoft.com/office/drawing/2014/main" id="{E7BBE687-D8E0-558C-9965-CF917671589F}"/>
              </a:ext>
            </a:extLst>
          </p:cNvPr>
          <p:cNvSpPr/>
          <p:nvPr/>
        </p:nvSpPr>
        <p:spPr>
          <a:xfrm>
            <a:off x="7177667" y="1173339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3A47ACE-B282-40CD-9A0F-83E486A781EC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285667" y="1605339"/>
            <a:ext cx="0" cy="172661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9D32CA14-0E0F-FB9A-C0D5-02C6837240C7}"/>
              </a:ext>
            </a:extLst>
          </p:cNvPr>
          <p:cNvCxnSpPr>
            <a:cxnSpLocks/>
          </p:cNvCxnSpPr>
          <p:nvPr/>
        </p:nvCxnSpPr>
        <p:spPr>
          <a:xfrm>
            <a:off x="7285667" y="889000"/>
            <a:ext cx="0" cy="34783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Forme libre : forme 39">
            <a:extLst>
              <a:ext uri="{FF2B5EF4-FFF2-40B4-BE49-F238E27FC236}">
                <a16:creationId xmlns:a16="http://schemas.microsoft.com/office/drawing/2014/main" id="{E963D57A-0A89-6B81-2E20-5472DC3E6ACC}"/>
              </a:ext>
            </a:extLst>
          </p:cNvPr>
          <p:cNvSpPr/>
          <p:nvPr/>
        </p:nvSpPr>
        <p:spPr>
          <a:xfrm rot="336999">
            <a:off x="4111323" y="2046673"/>
            <a:ext cx="1628118" cy="245262"/>
          </a:xfrm>
          <a:custGeom>
            <a:avLst/>
            <a:gdLst>
              <a:gd name="connsiteX0" fmla="*/ 1713372 w 1713372"/>
              <a:gd name="connsiteY0" fmla="*/ 0 h 368310"/>
              <a:gd name="connsiteX1" fmla="*/ 722772 w 1713372"/>
              <a:gd name="connsiteY1" fmla="*/ 368300 h 368310"/>
              <a:gd name="connsiteX2" fmla="*/ 5222 w 1713372"/>
              <a:gd name="connsiteY2" fmla="*/ 12700 h 368310"/>
              <a:gd name="connsiteX3" fmla="*/ 1091072 w 1713372"/>
              <a:gd name="connsiteY3" fmla="*/ 228600 h 368310"/>
              <a:gd name="connsiteX0" fmla="*/ 1128395 w 1128395"/>
              <a:gd name="connsiteY0" fmla="*/ 363008 h 457392"/>
              <a:gd name="connsiteX1" fmla="*/ 721995 w 1128395"/>
              <a:gd name="connsiteY1" fmla="*/ 356658 h 457392"/>
              <a:gd name="connsiteX2" fmla="*/ 4445 w 1128395"/>
              <a:gd name="connsiteY2" fmla="*/ 1058 h 457392"/>
              <a:gd name="connsiteX3" fmla="*/ 1090295 w 1128395"/>
              <a:gd name="connsiteY3" fmla="*/ 216958 h 457392"/>
              <a:gd name="connsiteX0" fmla="*/ 1125223 w 2320622"/>
              <a:gd name="connsiteY0" fmla="*/ 729521 h 755391"/>
              <a:gd name="connsiteX1" fmla="*/ 2306323 w 2320622"/>
              <a:gd name="connsiteY1" fmla="*/ 5621 h 755391"/>
              <a:gd name="connsiteX2" fmla="*/ 1273 w 2320622"/>
              <a:gd name="connsiteY2" fmla="*/ 367571 h 755391"/>
              <a:gd name="connsiteX3" fmla="*/ 1087123 w 2320622"/>
              <a:gd name="connsiteY3" fmla="*/ 583471 h 755391"/>
              <a:gd name="connsiteX0" fmla="*/ 1125040 w 2315966"/>
              <a:gd name="connsiteY0" fmla="*/ 833591 h 850091"/>
              <a:gd name="connsiteX1" fmla="*/ 2306140 w 2315966"/>
              <a:gd name="connsiteY1" fmla="*/ 109691 h 850091"/>
              <a:gd name="connsiteX2" fmla="*/ 1090 w 2315966"/>
              <a:gd name="connsiteY2" fmla="*/ 471641 h 850091"/>
              <a:gd name="connsiteX3" fmla="*/ 1086940 w 2315966"/>
              <a:gd name="connsiteY3" fmla="*/ 687541 h 850091"/>
              <a:gd name="connsiteX0" fmla="*/ 1125040 w 2315966"/>
              <a:gd name="connsiteY0" fmla="*/ 833591 h 850091"/>
              <a:gd name="connsiteX1" fmla="*/ 2306140 w 2315966"/>
              <a:gd name="connsiteY1" fmla="*/ 109691 h 850091"/>
              <a:gd name="connsiteX2" fmla="*/ 1090 w 2315966"/>
              <a:gd name="connsiteY2" fmla="*/ 471641 h 850091"/>
              <a:gd name="connsiteX3" fmla="*/ 1086940 w 2315966"/>
              <a:gd name="connsiteY3" fmla="*/ 687541 h 850091"/>
              <a:gd name="connsiteX0" fmla="*/ 1264858 w 2463664"/>
              <a:gd name="connsiteY0" fmla="*/ 723930 h 748460"/>
              <a:gd name="connsiteX1" fmla="*/ 2445958 w 2463664"/>
              <a:gd name="connsiteY1" fmla="*/ 30 h 748460"/>
              <a:gd name="connsiteX2" fmla="*/ 1208 w 2463664"/>
              <a:gd name="connsiteY2" fmla="*/ 692180 h 748460"/>
              <a:gd name="connsiteX3" fmla="*/ 1226758 w 2463664"/>
              <a:gd name="connsiteY3" fmla="*/ 577880 h 748460"/>
              <a:gd name="connsiteX0" fmla="*/ 1214082 w 2411615"/>
              <a:gd name="connsiteY0" fmla="*/ 728686 h 1217983"/>
              <a:gd name="connsiteX1" fmla="*/ 2395182 w 2411615"/>
              <a:gd name="connsiteY1" fmla="*/ 4786 h 1217983"/>
              <a:gd name="connsiteX2" fmla="*/ 1232 w 2411615"/>
              <a:gd name="connsiteY2" fmla="*/ 1217636 h 1217983"/>
              <a:gd name="connsiteX3" fmla="*/ 1175982 w 2411615"/>
              <a:gd name="connsiteY3" fmla="*/ 582636 h 1217983"/>
              <a:gd name="connsiteX0" fmla="*/ 1212850 w 2410383"/>
              <a:gd name="connsiteY0" fmla="*/ 728686 h 1259527"/>
              <a:gd name="connsiteX1" fmla="*/ 2393950 w 2410383"/>
              <a:gd name="connsiteY1" fmla="*/ 4786 h 1259527"/>
              <a:gd name="connsiteX2" fmla="*/ 0 w 2410383"/>
              <a:gd name="connsiteY2" fmla="*/ 1217636 h 1259527"/>
              <a:gd name="connsiteX3" fmla="*/ 1174750 w 2410383"/>
              <a:gd name="connsiteY3" fmla="*/ 582636 h 1259527"/>
              <a:gd name="connsiteX0" fmla="*/ 1212850 w 2419691"/>
              <a:gd name="connsiteY0" fmla="*/ 774951 h 1296766"/>
              <a:gd name="connsiteX1" fmla="*/ 2393950 w 2419691"/>
              <a:gd name="connsiteY1" fmla="*/ 51051 h 1296766"/>
              <a:gd name="connsiteX2" fmla="*/ 0 w 2419691"/>
              <a:gd name="connsiteY2" fmla="*/ 1263901 h 1296766"/>
              <a:gd name="connsiteX3" fmla="*/ 1174750 w 2419691"/>
              <a:gd name="connsiteY3" fmla="*/ 628901 h 1296766"/>
              <a:gd name="connsiteX0" fmla="*/ 1257575 w 2464416"/>
              <a:gd name="connsiteY0" fmla="*/ 768967 h 1361009"/>
              <a:gd name="connsiteX1" fmla="*/ 2438675 w 2464416"/>
              <a:gd name="connsiteY1" fmla="*/ 45067 h 1361009"/>
              <a:gd name="connsiteX2" fmla="*/ 44725 w 2464416"/>
              <a:gd name="connsiteY2" fmla="*/ 1257917 h 1361009"/>
              <a:gd name="connsiteX3" fmla="*/ 1219475 w 2464416"/>
              <a:gd name="connsiteY3" fmla="*/ 622917 h 1361009"/>
              <a:gd name="connsiteX0" fmla="*/ 1215327 w 2422168"/>
              <a:gd name="connsiteY0" fmla="*/ 768398 h 1369446"/>
              <a:gd name="connsiteX1" fmla="*/ 2396427 w 2422168"/>
              <a:gd name="connsiteY1" fmla="*/ 44498 h 1369446"/>
              <a:gd name="connsiteX2" fmla="*/ 2477 w 2422168"/>
              <a:gd name="connsiteY2" fmla="*/ 1257348 h 1369446"/>
              <a:gd name="connsiteX3" fmla="*/ 1177227 w 2422168"/>
              <a:gd name="connsiteY3" fmla="*/ 622348 h 1369446"/>
              <a:gd name="connsiteX0" fmla="*/ 1202578 w 2399799"/>
              <a:gd name="connsiteY0" fmla="*/ 1148279 h 1177192"/>
              <a:gd name="connsiteX1" fmla="*/ 2383678 w 2399799"/>
              <a:gd name="connsiteY1" fmla="*/ 424379 h 1177192"/>
              <a:gd name="connsiteX2" fmla="*/ 2428 w 2399799"/>
              <a:gd name="connsiteY2" fmla="*/ 144979 h 1177192"/>
              <a:gd name="connsiteX3" fmla="*/ 1164478 w 2399799"/>
              <a:gd name="connsiteY3" fmla="*/ 1002229 h 1177192"/>
              <a:gd name="connsiteX0" fmla="*/ 1202378 w 2383505"/>
              <a:gd name="connsiteY0" fmla="*/ 1148279 h 1188730"/>
              <a:gd name="connsiteX1" fmla="*/ 2383478 w 2383505"/>
              <a:gd name="connsiteY1" fmla="*/ 424379 h 1188730"/>
              <a:gd name="connsiteX2" fmla="*/ 2228 w 2383505"/>
              <a:gd name="connsiteY2" fmla="*/ 144979 h 1188730"/>
              <a:gd name="connsiteX3" fmla="*/ 1164278 w 2383505"/>
              <a:gd name="connsiteY3" fmla="*/ 1002229 h 1188730"/>
              <a:gd name="connsiteX0" fmla="*/ 1226562 w 2414042"/>
              <a:gd name="connsiteY0" fmla="*/ 1218647 h 1247430"/>
              <a:gd name="connsiteX1" fmla="*/ 2414012 w 2414042"/>
              <a:gd name="connsiteY1" fmla="*/ 234397 h 1247430"/>
              <a:gd name="connsiteX2" fmla="*/ 26412 w 2414042"/>
              <a:gd name="connsiteY2" fmla="*/ 215347 h 1247430"/>
              <a:gd name="connsiteX3" fmla="*/ 1188462 w 2414042"/>
              <a:gd name="connsiteY3" fmla="*/ 1072597 h 1247430"/>
              <a:gd name="connsiteX0" fmla="*/ 1224397 w 2411877"/>
              <a:gd name="connsiteY0" fmla="*/ 1182661 h 1211444"/>
              <a:gd name="connsiteX1" fmla="*/ 2411847 w 2411877"/>
              <a:gd name="connsiteY1" fmla="*/ 198411 h 1211444"/>
              <a:gd name="connsiteX2" fmla="*/ 24247 w 2411877"/>
              <a:gd name="connsiteY2" fmla="*/ 179361 h 1211444"/>
              <a:gd name="connsiteX3" fmla="*/ 1224397 w 2411877"/>
              <a:gd name="connsiteY3" fmla="*/ 211111 h 1211444"/>
              <a:gd name="connsiteX0" fmla="*/ 1243447 w 2428551"/>
              <a:gd name="connsiteY0" fmla="*/ 25583 h 106259"/>
              <a:gd name="connsiteX1" fmla="*/ 2411847 w 2428551"/>
              <a:gd name="connsiteY1" fmla="*/ 19233 h 106259"/>
              <a:gd name="connsiteX2" fmla="*/ 24247 w 2428551"/>
              <a:gd name="connsiteY2" fmla="*/ 183 h 106259"/>
              <a:gd name="connsiteX3" fmla="*/ 1224397 w 2428551"/>
              <a:gd name="connsiteY3" fmla="*/ 31933 h 106259"/>
              <a:gd name="connsiteX0" fmla="*/ 1243447 w 2440774"/>
              <a:gd name="connsiteY0" fmla="*/ 142292 h 200114"/>
              <a:gd name="connsiteX1" fmla="*/ 2411847 w 2440774"/>
              <a:gd name="connsiteY1" fmla="*/ 135942 h 200114"/>
              <a:gd name="connsiteX2" fmla="*/ 24247 w 2440774"/>
              <a:gd name="connsiteY2" fmla="*/ 116892 h 200114"/>
              <a:gd name="connsiteX3" fmla="*/ 1224397 w 2440774"/>
              <a:gd name="connsiteY3" fmla="*/ 148642 h 200114"/>
              <a:gd name="connsiteX0" fmla="*/ 1243447 w 2432201"/>
              <a:gd name="connsiteY0" fmla="*/ 205719 h 291131"/>
              <a:gd name="connsiteX1" fmla="*/ 2411847 w 2432201"/>
              <a:gd name="connsiteY1" fmla="*/ 199369 h 291131"/>
              <a:gd name="connsiteX2" fmla="*/ 24247 w 2432201"/>
              <a:gd name="connsiteY2" fmla="*/ 180319 h 291131"/>
              <a:gd name="connsiteX3" fmla="*/ 1224397 w 2432201"/>
              <a:gd name="connsiteY3" fmla="*/ 212069 h 291131"/>
              <a:gd name="connsiteX0" fmla="*/ 1222382 w 2411136"/>
              <a:gd name="connsiteY0" fmla="*/ 205719 h 414072"/>
              <a:gd name="connsiteX1" fmla="*/ 2390782 w 2411136"/>
              <a:gd name="connsiteY1" fmla="*/ 199369 h 414072"/>
              <a:gd name="connsiteX2" fmla="*/ 3182 w 2411136"/>
              <a:gd name="connsiteY2" fmla="*/ 180319 h 414072"/>
              <a:gd name="connsiteX3" fmla="*/ 1203332 w 2411136"/>
              <a:gd name="connsiteY3" fmla="*/ 212069 h 414072"/>
              <a:gd name="connsiteX0" fmla="*/ 1219201 w 2407955"/>
              <a:gd name="connsiteY0" fmla="*/ 205719 h 435944"/>
              <a:gd name="connsiteX1" fmla="*/ 2387601 w 2407955"/>
              <a:gd name="connsiteY1" fmla="*/ 199369 h 435944"/>
              <a:gd name="connsiteX2" fmla="*/ 1 w 2407955"/>
              <a:gd name="connsiteY2" fmla="*/ 180319 h 435944"/>
              <a:gd name="connsiteX3" fmla="*/ 1200151 w 2407955"/>
              <a:gd name="connsiteY3" fmla="*/ 212069 h 435944"/>
              <a:gd name="connsiteX0" fmla="*/ 1219201 w 2387713"/>
              <a:gd name="connsiteY0" fmla="*/ 300255 h 530480"/>
              <a:gd name="connsiteX1" fmla="*/ 2387601 w 2387713"/>
              <a:gd name="connsiteY1" fmla="*/ 293905 h 530480"/>
              <a:gd name="connsiteX2" fmla="*/ 1 w 2387713"/>
              <a:gd name="connsiteY2" fmla="*/ 274855 h 530480"/>
              <a:gd name="connsiteX3" fmla="*/ 1200151 w 2387713"/>
              <a:gd name="connsiteY3" fmla="*/ 306605 h 530480"/>
              <a:gd name="connsiteX0" fmla="*/ 1219201 w 2387713"/>
              <a:gd name="connsiteY0" fmla="*/ 300255 h 519793"/>
              <a:gd name="connsiteX1" fmla="*/ 2387601 w 2387713"/>
              <a:gd name="connsiteY1" fmla="*/ 293905 h 519793"/>
              <a:gd name="connsiteX2" fmla="*/ 1 w 2387713"/>
              <a:gd name="connsiteY2" fmla="*/ 274855 h 519793"/>
              <a:gd name="connsiteX3" fmla="*/ 1200151 w 2387713"/>
              <a:gd name="connsiteY3" fmla="*/ 306605 h 519793"/>
              <a:gd name="connsiteX0" fmla="*/ 1219246 w 2387758"/>
              <a:gd name="connsiteY0" fmla="*/ 300255 h 467398"/>
              <a:gd name="connsiteX1" fmla="*/ 2387646 w 2387758"/>
              <a:gd name="connsiteY1" fmla="*/ 293905 h 467398"/>
              <a:gd name="connsiteX2" fmla="*/ 46 w 2387758"/>
              <a:gd name="connsiteY2" fmla="*/ 274855 h 467398"/>
              <a:gd name="connsiteX3" fmla="*/ 1200196 w 2387758"/>
              <a:gd name="connsiteY3" fmla="*/ 306605 h 467398"/>
              <a:gd name="connsiteX0" fmla="*/ 1219246 w 2390051"/>
              <a:gd name="connsiteY0" fmla="*/ 249789 h 416932"/>
              <a:gd name="connsiteX1" fmla="*/ 2387646 w 2390051"/>
              <a:gd name="connsiteY1" fmla="*/ 243439 h 416932"/>
              <a:gd name="connsiteX2" fmla="*/ 46 w 2390051"/>
              <a:gd name="connsiteY2" fmla="*/ 224389 h 416932"/>
              <a:gd name="connsiteX3" fmla="*/ 1200196 w 2390051"/>
              <a:gd name="connsiteY3" fmla="*/ 256139 h 416932"/>
              <a:gd name="connsiteX0" fmla="*/ 1251010 w 2421815"/>
              <a:gd name="connsiteY0" fmla="*/ 249789 h 386974"/>
              <a:gd name="connsiteX1" fmla="*/ 2419410 w 2421815"/>
              <a:gd name="connsiteY1" fmla="*/ 243439 h 386974"/>
              <a:gd name="connsiteX2" fmla="*/ 31810 w 2421815"/>
              <a:gd name="connsiteY2" fmla="*/ 224389 h 386974"/>
              <a:gd name="connsiteX3" fmla="*/ 1111310 w 2421815"/>
              <a:gd name="connsiteY3" fmla="*/ 306939 h 386974"/>
              <a:gd name="connsiteX0" fmla="*/ 1220272 w 2391077"/>
              <a:gd name="connsiteY0" fmla="*/ 249789 h 409575"/>
              <a:gd name="connsiteX1" fmla="*/ 2388672 w 2391077"/>
              <a:gd name="connsiteY1" fmla="*/ 243439 h 409575"/>
              <a:gd name="connsiteX2" fmla="*/ 1072 w 2391077"/>
              <a:gd name="connsiteY2" fmla="*/ 224389 h 409575"/>
              <a:gd name="connsiteX3" fmla="*/ 1080572 w 2391077"/>
              <a:gd name="connsiteY3" fmla="*/ 306939 h 409575"/>
              <a:gd name="connsiteX0" fmla="*/ 1220272 w 2391215"/>
              <a:gd name="connsiteY0" fmla="*/ 200430 h 360216"/>
              <a:gd name="connsiteX1" fmla="*/ 2388672 w 2391215"/>
              <a:gd name="connsiteY1" fmla="*/ 194080 h 360216"/>
              <a:gd name="connsiteX2" fmla="*/ 1072 w 2391215"/>
              <a:gd name="connsiteY2" fmla="*/ 175030 h 360216"/>
              <a:gd name="connsiteX3" fmla="*/ 1080572 w 2391215"/>
              <a:gd name="connsiteY3" fmla="*/ 257580 h 36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1215" h="360216">
                <a:moveTo>
                  <a:pt x="1220272" y="200430"/>
                </a:moveTo>
                <a:cubicBezTo>
                  <a:pt x="1718218" y="27921"/>
                  <a:pt x="2439472" y="-144587"/>
                  <a:pt x="2388672" y="194080"/>
                </a:cubicBezTo>
                <a:cubicBezTo>
                  <a:pt x="2337872" y="532747"/>
                  <a:pt x="34938" y="-114953"/>
                  <a:pt x="1072" y="175030"/>
                </a:cubicBezTo>
                <a:cubicBezTo>
                  <a:pt x="-32794" y="465013"/>
                  <a:pt x="745080" y="350713"/>
                  <a:pt x="1080572" y="25758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EB207EB5-DC3F-4E66-199A-FC6FCFB70BE2}"/>
              </a:ext>
            </a:extLst>
          </p:cNvPr>
          <p:cNvSpPr/>
          <p:nvPr/>
        </p:nvSpPr>
        <p:spPr>
          <a:xfrm rot="336999">
            <a:off x="6471608" y="768135"/>
            <a:ext cx="1628118" cy="245262"/>
          </a:xfrm>
          <a:custGeom>
            <a:avLst/>
            <a:gdLst>
              <a:gd name="connsiteX0" fmla="*/ 1713372 w 1713372"/>
              <a:gd name="connsiteY0" fmla="*/ 0 h 368310"/>
              <a:gd name="connsiteX1" fmla="*/ 722772 w 1713372"/>
              <a:gd name="connsiteY1" fmla="*/ 368300 h 368310"/>
              <a:gd name="connsiteX2" fmla="*/ 5222 w 1713372"/>
              <a:gd name="connsiteY2" fmla="*/ 12700 h 368310"/>
              <a:gd name="connsiteX3" fmla="*/ 1091072 w 1713372"/>
              <a:gd name="connsiteY3" fmla="*/ 228600 h 368310"/>
              <a:gd name="connsiteX0" fmla="*/ 1128395 w 1128395"/>
              <a:gd name="connsiteY0" fmla="*/ 363008 h 457392"/>
              <a:gd name="connsiteX1" fmla="*/ 721995 w 1128395"/>
              <a:gd name="connsiteY1" fmla="*/ 356658 h 457392"/>
              <a:gd name="connsiteX2" fmla="*/ 4445 w 1128395"/>
              <a:gd name="connsiteY2" fmla="*/ 1058 h 457392"/>
              <a:gd name="connsiteX3" fmla="*/ 1090295 w 1128395"/>
              <a:gd name="connsiteY3" fmla="*/ 216958 h 457392"/>
              <a:gd name="connsiteX0" fmla="*/ 1125223 w 2320622"/>
              <a:gd name="connsiteY0" fmla="*/ 729521 h 755391"/>
              <a:gd name="connsiteX1" fmla="*/ 2306323 w 2320622"/>
              <a:gd name="connsiteY1" fmla="*/ 5621 h 755391"/>
              <a:gd name="connsiteX2" fmla="*/ 1273 w 2320622"/>
              <a:gd name="connsiteY2" fmla="*/ 367571 h 755391"/>
              <a:gd name="connsiteX3" fmla="*/ 1087123 w 2320622"/>
              <a:gd name="connsiteY3" fmla="*/ 583471 h 755391"/>
              <a:gd name="connsiteX0" fmla="*/ 1125040 w 2315966"/>
              <a:gd name="connsiteY0" fmla="*/ 833591 h 850091"/>
              <a:gd name="connsiteX1" fmla="*/ 2306140 w 2315966"/>
              <a:gd name="connsiteY1" fmla="*/ 109691 h 850091"/>
              <a:gd name="connsiteX2" fmla="*/ 1090 w 2315966"/>
              <a:gd name="connsiteY2" fmla="*/ 471641 h 850091"/>
              <a:gd name="connsiteX3" fmla="*/ 1086940 w 2315966"/>
              <a:gd name="connsiteY3" fmla="*/ 687541 h 850091"/>
              <a:gd name="connsiteX0" fmla="*/ 1125040 w 2315966"/>
              <a:gd name="connsiteY0" fmla="*/ 833591 h 850091"/>
              <a:gd name="connsiteX1" fmla="*/ 2306140 w 2315966"/>
              <a:gd name="connsiteY1" fmla="*/ 109691 h 850091"/>
              <a:gd name="connsiteX2" fmla="*/ 1090 w 2315966"/>
              <a:gd name="connsiteY2" fmla="*/ 471641 h 850091"/>
              <a:gd name="connsiteX3" fmla="*/ 1086940 w 2315966"/>
              <a:gd name="connsiteY3" fmla="*/ 687541 h 850091"/>
              <a:gd name="connsiteX0" fmla="*/ 1264858 w 2463664"/>
              <a:gd name="connsiteY0" fmla="*/ 723930 h 748460"/>
              <a:gd name="connsiteX1" fmla="*/ 2445958 w 2463664"/>
              <a:gd name="connsiteY1" fmla="*/ 30 h 748460"/>
              <a:gd name="connsiteX2" fmla="*/ 1208 w 2463664"/>
              <a:gd name="connsiteY2" fmla="*/ 692180 h 748460"/>
              <a:gd name="connsiteX3" fmla="*/ 1226758 w 2463664"/>
              <a:gd name="connsiteY3" fmla="*/ 577880 h 748460"/>
              <a:gd name="connsiteX0" fmla="*/ 1214082 w 2411615"/>
              <a:gd name="connsiteY0" fmla="*/ 728686 h 1217983"/>
              <a:gd name="connsiteX1" fmla="*/ 2395182 w 2411615"/>
              <a:gd name="connsiteY1" fmla="*/ 4786 h 1217983"/>
              <a:gd name="connsiteX2" fmla="*/ 1232 w 2411615"/>
              <a:gd name="connsiteY2" fmla="*/ 1217636 h 1217983"/>
              <a:gd name="connsiteX3" fmla="*/ 1175982 w 2411615"/>
              <a:gd name="connsiteY3" fmla="*/ 582636 h 1217983"/>
              <a:gd name="connsiteX0" fmla="*/ 1212850 w 2410383"/>
              <a:gd name="connsiteY0" fmla="*/ 728686 h 1259527"/>
              <a:gd name="connsiteX1" fmla="*/ 2393950 w 2410383"/>
              <a:gd name="connsiteY1" fmla="*/ 4786 h 1259527"/>
              <a:gd name="connsiteX2" fmla="*/ 0 w 2410383"/>
              <a:gd name="connsiteY2" fmla="*/ 1217636 h 1259527"/>
              <a:gd name="connsiteX3" fmla="*/ 1174750 w 2410383"/>
              <a:gd name="connsiteY3" fmla="*/ 582636 h 1259527"/>
              <a:gd name="connsiteX0" fmla="*/ 1212850 w 2419691"/>
              <a:gd name="connsiteY0" fmla="*/ 774951 h 1296766"/>
              <a:gd name="connsiteX1" fmla="*/ 2393950 w 2419691"/>
              <a:gd name="connsiteY1" fmla="*/ 51051 h 1296766"/>
              <a:gd name="connsiteX2" fmla="*/ 0 w 2419691"/>
              <a:gd name="connsiteY2" fmla="*/ 1263901 h 1296766"/>
              <a:gd name="connsiteX3" fmla="*/ 1174750 w 2419691"/>
              <a:gd name="connsiteY3" fmla="*/ 628901 h 1296766"/>
              <a:gd name="connsiteX0" fmla="*/ 1257575 w 2464416"/>
              <a:gd name="connsiteY0" fmla="*/ 768967 h 1361009"/>
              <a:gd name="connsiteX1" fmla="*/ 2438675 w 2464416"/>
              <a:gd name="connsiteY1" fmla="*/ 45067 h 1361009"/>
              <a:gd name="connsiteX2" fmla="*/ 44725 w 2464416"/>
              <a:gd name="connsiteY2" fmla="*/ 1257917 h 1361009"/>
              <a:gd name="connsiteX3" fmla="*/ 1219475 w 2464416"/>
              <a:gd name="connsiteY3" fmla="*/ 622917 h 1361009"/>
              <a:gd name="connsiteX0" fmla="*/ 1215327 w 2422168"/>
              <a:gd name="connsiteY0" fmla="*/ 768398 h 1369446"/>
              <a:gd name="connsiteX1" fmla="*/ 2396427 w 2422168"/>
              <a:gd name="connsiteY1" fmla="*/ 44498 h 1369446"/>
              <a:gd name="connsiteX2" fmla="*/ 2477 w 2422168"/>
              <a:gd name="connsiteY2" fmla="*/ 1257348 h 1369446"/>
              <a:gd name="connsiteX3" fmla="*/ 1177227 w 2422168"/>
              <a:gd name="connsiteY3" fmla="*/ 622348 h 1369446"/>
              <a:gd name="connsiteX0" fmla="*/ 1202578 w 2399799"/>
              <a:gd name="connsiteY0" fmla="*/ 1148279 h 1177192"/>
              <a:gd name="connsiteX1" fmla="*/ 2383678 w 2399799"/>
              <a:gd name="connsiteY1" fmla="*/ 424379 h 1177192"/>
              <a:gd name="connsiteX2" fmla="*/ 2428 w 2399799"/>
              <a:gd name="connsiteY2" fmla="*/ 144979 h 1177192"/>
              <a:gd name="connsiteX3" fmla="*/ 1164478 w 2399799"/>
              <a:gd name="connsiteY3" fmla="*/ 1002229 h 1177192"/>
              <a:gd name="connsiteX0" fmla="*/ 1202378 w 2383505"/>
              <a:gd name="connsiteY0" fmla="*/ 1148279 h 1188730"/>
              <a:gd name="connsiteX1" fmla="*/ 2383478 w 2383505"/>
              <a:gd name="connsiteY1" fmla="*/ 424379 h 1188730"/>
              <a:gd name="connsiteX2" fmla="*/ 2228 w 2383505"/>
              <a:gd name="connsiteY2" fmla="*/ 144979 h 1188730"/>
              <a:gd name="connsiteX3" fmla="*/ 1164278 w 2383505"/>
              <a:gd name="connsiteY3" fmla="*/ 1002229 h 1188730"/>
              <a:gd name="connsiteX0" fmla="*/ 1226562 w 2414042"/>
              <a:gd name="connsiteY0" fmla="*/ 1218647 h 1247430"/>
              <a:gd name="connsiteX1" fmla="*/ 2414012 w 2414042"/>
              <a:gd name="connsiteY1" fmla="*/ 234397 h 1247430"/>
              <a:gd name="connsiteX2" fmla="*/ 26412 w 2414042"/>
              <a:gd name="connsiteY2" fmla="*/ 215347 h 1247430"/>
              <a:gd name="connsiteX3" fmla="*/ 1188462 w 2414042"/>
              <a:gd name="connsiteY3" fmla="*/ 1072597 h 1247430"/>
              <a:gd name="connsiteX0" fmla="*/ 1224397 w 2411877"/>
              <a:gd name="connsiteY0" fmla="*/ 1182661 h 1211444"/>
              <a:gd name="connsiteX1" fmla="*/ 2411847 w 2411877"/>
              <a:gd name="connsiteY1" fmla="*/ 198411 h 1211444"/>
              <a:gd name="connsiteX2" fmla="*/ 24247 w 2411877"/>
              <a:gd name="connsiteY2" fmla="*/ 179361 h 1211444"/>
              <a:gd name="connsiteX3" fmla="*/ 1224397 w 2411877"/>
              <a:gd name="connsiteY3" fmla="*/ 211111 h 1211444"/>
              <a:gd name="connsiteX0" fmla="*/ 1243447 w 2428551"/>
              <a:gd name="connsiteY0" fmla="*/ 25583 h 106259"/>
              <a:gd name="connsiteX1" fmla="*/ 2411847 w 2428551"/>
              <a:gd name="connsiteY1" fmla="*/ 19233 h 106259"/>
              <a:gd name="connsiteX2" fmla="*/ 24247 w 2428551"/>
              <a:gd name="connsiteY2" fmla="*/ 183 h 106259"/>
              <a:gd name="connsiteX3" fmla="*/ 1224397 w 2428551"/>
              <a:gd name="connsiteY3" fmla="*/ 31933 h 106259"/>
              <a:gd name="connsiteX0" fmla="*/ 1243447 w 2440774"/>
              <a:gd name="connsiteY0" fmla="*/ 142292 h 200114"/>
              <a:gd name="connsiteX1" fmla="*/ 2411847 w 2440774"/>
              <a:gd name="connsiteY1" fmla="*/ 135942 h 200114"/>
              <a:gd name="connsiteX2" fmla="*/ 24247 w 2440774"/>
              <a:gd name="connsiteY2" fmla="*/ 116892 h 200114"/>
              <a:gd name="connsiteX3" fmla="*/ 1224397 w 2440774"/>
              <a:gd name="connsiteY3" fmla="*/ 148642 h 200114"/>
              <a:gd name="connsiteX0" fmla="*/ 1243447 w 2432201"/>
              <a:gd name="connsiteY0" fmla="*/ 205719 h 291131"/>
              <a:gd name="connsiteX1" fmla="*/ 2411847 w 2432201"/>
              <a:gd name="connsiteY1" fmla="*/ 199369 h 291131"/>
              <a:gd name="connsiteX2" fmla="*/ 24247 w 2432201"/>
              <a:gd name="connsiteY2" fmla="*/ 180319 h 291131"/>
              <a:gd name="connsiteX3" fmla="*/ 1224397 w 2432201"/>
              <a:gd name="connsiteY3" fmla="*/ 212069 h 291131"/>
              <a:gd name="connsiteX0" fmla="*/ 1222382 w 2411136"/>
              <a:gd name="connsiteY0" fmla="*/ 205719 h 414072"/>
              <a:gd name="connsiteX1" fmla="*/ 2390782 w 2411136"/>
              <a:gd name="connsiteY1" fmla="*/ 199369 h 414072"/>
              <a:gd name="connsiteX2" fmla="*/ 3182 w 2411136"/>
              <a:gd name="connsiteY2" fmla="*/ 180319 h 414072"/>
              <a:gd name="connsiteX3" fmla="*/ 1203332 w 2411136"/>
              <a:gd name="connsiteY3" fmla="*/ 212069 h 414072"/>
              <a:gd name="connsiteX0" fmla="*/ 1219201 w 2407955"/>
              <a:gd name="connsiteY0" fmla="*/ 205719 h 435944"/>
              <a:gd name="connsiteX1" fmla="*/ 2387601 w 2407955"/>
              <a:gd name="connsiteY1" fmla="*/ 199369 h 435944"/>
              <a:gd name="connsiteX2" fmla="*/ 1 w 2407955"/>
              <a:gd name="connsiteY2" fmla="*/ 180319 h 435944"/>
              <a:gd name="connsiteX3" fmla="*/ 1200151 w 2407955"/>
              <a:gd name="connsiteY3" fmla="*/ 212069 h 435944"/>
              <a:gd name="connsiteX0" fmla="*/ 1219201 w 2387713"/>
              <a:gd name="connsiteY0" fmla="*/ 300255 h 530480"/>
              <a:gd name="connsiteX1" fmla="*/ 2387601 w 2387713"/>
              <a:gd name="connsiteY1" fmla="*/ 293905 h 530480"/>
              <a:gd name="connsiteX2" fmla="*/ 1 w 2387713"/>
              <a:gd name="connsiteY2" fmla="*/ 274855 h 530480"/>
              <a:gd name="connsiteX3" fmla="*/ 1200151 w 2387713"/>
              <a:gd name="connsiteY3" fmla="*/ 306605 h 530480"/>
              <a:gd name="connsiteX0" fmla="*/ 1219201 w 2387713"/>
              <a:gd name="connsiteY0" fmla="*/ 300255 h 519793"/>
              <a:gd name="connsiteX1" fmla="*/ 2387601 w 2387713"/>
              <a:gd name="connsiteY1" fmla="*/ 293905 h 519793"/>
              <a:gd name="connsiteX2" fmla="*/ 1 w 2387713"/>
              <a:gd name="connsiteY2" fmla="*/ 274855 h 519793"/>
              <a:gd name="connsiteX3" fmla="*/ 1200151 w 2387713"/>
              <a:gd name="connsiteY3" fmla="*/ 306605 h 519793"/>
              <a:gd name="connsiteX0" fmla="*/ 1219246 w 2387758"/>
              <a:gd name="connsiteY0" fmla="*/ 300255 h 467398"/>
              <a:gd name="connsiteX1" fmla="*/ 2387646 w 2387758"/>
              <a:gd name="connsiteY1" fmla="*/ 293905 h 467398"/>
              <a:gd name="connsiteX2" fmla="*/ 46 w 2387758"/>
              <a:gd name="connsiteY2" fmla="*/ 274855 h 467398"/>
              <a:gd name="connsiteX3" fmla="*/ 1200196 w 2387758"/>
              <a:gd name="connsiteY3" fmla="*/ 306605 h 467398"/>
              <a:gd name="connsiteX0" fmla="*/ 1219246 w 2390051"/>
              <a:gd name="connsiteY0" fmla="*/ 249789 h 416932"/>
              <a:gd name="connsiteX1" fmla="*/ 2387646 w 2390051"/>
              <a:gd name="connsiteY1" fmla="*/ 243439 h 416932"/>
              <a:gd name="connsiteX2" fmla="*/ 46 w 2390051"/>
              <a:gd name="connsiteY2" fmla="*/ 224389 h 416932"/>
              <a:gd name="connsiteX3" fmla="*/ 1200196 w 2390051"/>
              <a:gd name="connsiteY3" fmla="*/ 256139 h 416932"/>
              <a:gd name="connsiteX0" fmla="*/ 1251010 w 2421815"/>
              <a:gd name="connsiteY0" fmla="*/ 249789 h 386974"/>
              <a:gd name="connsiteX1" fmla="*/ 2419410 w 2421815"/>
              <a:gd name="connsiteY1" fmla="*/ 243439 h 386974"/>
              <a:gd name="connsiteX2" fmla="*/ 31810 w 2421815"/>
              <a:gd name="connsiteY2" fmla="*/ 224389 h 386974"/>
              <a:gd name="connsiteX3" fmla="*/ 1111310 w 2421815"/>
              <a:gd name="connsiteY3" fmla="*/ 306939 h 386974"/>
              <a:gd name="connsiteX0" fmla="*/ 1220272 w 2391077"/>
              <a:gd name="connsiteY0" fmla="*/ 249789 h 409575"/>
              <a:gd name="connsiteX1" fmla="*/ 2388672 w 2391077"/>
              <a:gd name="connsiteY1" fmla="*/ 243439 h 409575"/>
              <a:gd name="connsiteX2" fmla="*/ 1072 w 2391077"/>
              <a:gd name="connsiteY2" fmla="*/ 224389 h 409575"/>
              <a:gd name="connsiteX3" fmla="*/ 1080572 w 2391077"/>
              <a:gd name="connsiteY3" fmla="*/ 306939 h 409575"/>
              <a:gd name="connsiteX0" fmla="*/ 1220272 w 2391215"/>
              <a:gd name="connsiteY0" fmla="*/ 200430 h 360216"/>
              <a:gd name="connsiteX1" fmla="*/ 2388672 w 2391215"/>
              <a:gd name="connsiteY1" fmla="*/ 194080 h 360216"/>
              <a:gd name="connsiteX2" fmla="*/ 1072 w 2391215"/>
              <a:gd name="connsiteY2" fmla="*/ 175030 h 360216"/>
              <a:gd name="connsiteX3" fmla="*/ 1080572 w 2391215"/>
              <a:gd name="connsiteY3" fmla="*/ 257580 h 36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1215" h="360216">
                <a:moveTo>
                  <a:pt x="1220272" y="200430"/>
                </a:moveTo>
                <a:cubicBezTo>
                  <a:pt x="1718218" y="27921"/>
                  <a:pt x="2439472" y="-144587"/>
                  <a:pt x="2388672" y="194080"/>
                </a:cubicBezTo>
                <a:cubicBezTo>
                  <a:pt x="2337872" y="532747"/>
                  <a:pt x="34938" y="-114953"/>
                  <a:pt x="1072" y="175030"/>
                </a:cubicBezTo>
                <a:cubicBezTo>
                  <a:pt x="-32794" y="465013"/>
                  <a:pt x="745080" y="350713"/>
                  <a:pt x="1080572" y="25758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Parallélogramme 57">
            <a:extLst>
              <a:ext uri="{FF2B5EF4-FFF2-40B4-BE49-F238E27FC236}">
                <a16:creationId xmlns:a16="http://schemas.microsoft.com/office/drawing/2014/main" id="{957AB0CC-4A7A-A79D-AD4C-9ABCFC1AA9EE}"/>
              </a:ext>
            </a:extLst>
          </p:cNvPr>
          <p:cNvSpPr/>
          <p:nvPr/>
        </p:nvSpPr>
        <p:spPr>
          <a:xfrm rot="16200000" flipV="1">
            <a:off x="5528112" y="1735076"/>
            <a:ext cx="311550" cy="197740"/>
          </a:xfrm>
          <a:prstGeom prst="parallelogram">
            <a:avLst>
              <a:gd name="adj" fmla="val 65507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D36384F-68E8-E27A-FEC3-C23ABC553ABE}"/>
              </a:ext>
            </a:extLst>
          </p:cNvPr>
          <p:cNvGrpSpPr/>
          <p:nvPr/>
        </p:nvGrpSpPr>
        <p:grpSpPr>
          <a:xfrm>
            <a:off x="5676900" y="1818819"/>
            <a:ext cx="899790" cy="533789"/>
            <a:chOff x="5676900" y="1818819"/>
            <a:chExt cx="899790" cy="533789"/>
          </a:xfrm>
        </p:grpSpPr>
        <p:sp>
          <p:nvSpPr>
            <p:cNvPr id="14" name="Cylindre 13">
              <a:extLst>
                <a:ext uri="{FF2B5EF4-FFF2-40B4-BE49-F238E27FC236}">
                  <a16:creationId xmlns:a16="http://schemas.microsoft.com/office/drawing/2014/main" id="{065692CC-447B-D54E-A0F8-D7FBC9A1F4BD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7E2A8FFB-AFC3-D8F5-1165-75AE9E69CD6E}"/>
                </a:ext>
              </a:extLst>
            </p:cNvPr>
            <p:cNvGrpSpPr/>
            <p:nvPr/>
          </p:nvGrpSpPr>
          <p:grpSpPr>
            <a:xfrm>
              <a:off x="5676900" y="1818819"/>
              <a:ext cx="899790" cy="533789"/>
              <a:chOff x="5676900" y="1818819"/>
              <a:chExt cx="899790" cy="533789"/>
            </a:xfrm>
          </p:grpSpPr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8B5DB70-9BFE-B5B1-8978-687F48A7E6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350277" cy="20366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C28F26FD-582B-59E0-8AA6-7C8A01FF80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D5166EF9-AF30-25BB-EB84-B8755DFC39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24" name="Connecteur droit 1023">
                <a:extLst>
                  <a:ext uri="{FF2B5EF4-FFF2-40B4-BE49-F238E27FC236}">
                    <a16:creationId xmlns:a16="http://schemas.microsoft.com/office/drawing/2014/main" id="{FC6D1E2E-EB0A-5FAF-D8C3-6433B73829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1028" name="Connecteur droit 1027">
            <a:extLst>
              <a:ext uri="{FF2B5EF4-FFF2-40B4-BE49-F238E27FC236}">
                <a16:creationId xmlns:a16="http://schemas.microsoft.com/office/drawing/2014/main" id="{A457060D-C6CC-89B6-4FDC-8930635BD36A}"/>
              </a:ext>
            </a:extLst>
          </p:cNvPr>
          <p:cNvCxnSpPr>
            <a:cxnSpLocks/>
          </p:cNvCxnSpPr>
          <p:nvPr/>
        </p:nvCxnSpPr>
        <p:spPr>
          <a:xfrm>
            <a:off x="4812587" y="2444603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9" name="Connecteur droit 1028">
            <a:extLst>
              <a:ext uri="{FF2B5EF4-FFF2-40B4-BE49-F238E27FC236}">
                <a16:creationId xmlns:a16="http://schemas.microsoft.com/office/drawing/2014/main" id="{257F35E3-836D-23A4-BA8C-D77C428D1C14}"/>
              </a:ext>
            </a:extLst>
          </p:cNvPr>
          <p:cNvCxnSpPr>
            <a:cxnSpLocks/>
          </p:cNvCxnSpPr>
          <p:nvPr/>
        </p:nvCxnSpPr>
        <p:spPr>
          <a:xfrm>
            <a:off x="4812587" y="2955778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383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A478074-C3D4-D1D4-16C4-AF9B2C9A8E82}"/>
              </a:ext>
            </a:extLst>
          </p:cNvPr>
          <p:cNvGrpSpPr/>
          <p:nvPr/>
        </p:nvGrpSpPr>
        <p:grpSpPr>
          <a:xfrm>
            <a:off x="2761828" y="2863227"/>
            <a:ext cx="659580" cy="444655"/>
            <a:chOff x="5676900" y="1818819"/>
            <a:chExt cx="659580" cy="444655"/>
          </a:xfrm>
        </p:grpSpPr>
        <p:sp>
          <p:nvSpPr>
            <p:cNvPr id="7" name="Cylindre 6">
              <a:extLst>
                <a:ext uri="{FF2B5EF4-FFF2-40B4-BE49-F238E27FC236}">
                  <a16:creationId xmlns:a16="http://schemas.microsoft.com/office/drawing/2014/main" id="{1174696C-9924-CF56-E0DE-5CBC9432BAD8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CF3F547-41DE-A00C-94B0-DEAEF4A035BE}"/>
                </a:ext>
              </a:extLst>
            </p:cNvPr>
            <p:cNvGrpSpPr/>
            <p:nvPr/>
          </p:nvGrpSpPr>
          <p:grpSpPr>
            <a:xfrm>
              <a:off x="5676900" y="1818819"/>
              <a:ext cx="659580" cy="444655"/>
              <a:chOff x="5676900" y="1818819"/>
              <a:chExt cx="659580" cy="444655"/>
            </a:xfrm>
          </p:grpSpPr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112F1E2-DD62-923A-AE9C-89185E823B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0067" cy="63996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00D6FCFB-AD7E-9151-6D1A-B73551B870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42E0F549-60CF-C5B3-2DC0-3A2CEDD0C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34618F33-35FA-388E-DBBB-8A6728DA68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72BF01C7-E1FD-75C8-0B0A-EF5095B63B79}"/>
              </a:ext>
            </a:extLst>
          </p:cNvPr>
          <p:cNvGrpSpPr/>
          <p:nvPr/>
        </p:nvGrpSpPr>
        <p:grpSpPr>
          <a:xfrm>
            <a:off x="2693957" y="4890949"/>
            <a:ext cx="660879" cy="444655"/>
            <a:chOff x="5676900" y="1818819"/>
            <a:chExt cx="660879" cy="444655"/>
          </a:xfrm>
        </p:grpSpPr>
        <p:sp>
          <p:nvSpPr>
            <p:cNvPr id="14" name="Cylindre 13">
              <a:extLst>
                <a:ext uri="{FF2B5EF4-FFF2-40B4-BE49-F238E27FC236}">
                  <a16:creationId xmlns:a16="http://schemas.microsoft.com/office/drawing/2014/main" id="{B2DAFEB1-0679-7B9F-1268-ED2E9687DB26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AD0FAEE8-A548-67F4-9D52-DC33FC91955E}"/>
                </a:ext>
              </a:extLst>
            </p:cNvPr>
            <p:cNvGrpSpPr/>
            <p:nvPr/>
          </p:nvGrpSpPr>
          <p:grpSpPr>
            <a:xfrm>
              <a:off x="5676900" y="1818819"/>
              <a:ext cx="660879" cy="444655"/>
              <a:chOff x="5676900" y="1818819"/>
              <a:chExt cx="660879" cy="444655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79500EE9-CA4B-2597-5344-A137E326FB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1366" cy="64751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5A8BCEF6-12DC-FCCD-1488-E92B81D601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A9F4F89A-88B9-3381-2A8E-99366DE61E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4EBCDD72-4638-BAC9-5E2A-7FA0C28E31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A2ADC020-7997-ED16-AFCA-8E4AECE33BF4}"/>
              </a:ext>
            </a:extLst>
          </p:cNvPr>
          <p:cNvCxnSpPr>
            <a:cxnSpLocks/>
            <a:endCxn id="7" idx="2"/>
          </p:cNvCxnSpPr>
          <p:nvPr/>
        </p:nvCxnSpPr>
        <p:spPr>
          <a:xfrm flipH="1">
            <a:off x="3237874" y="2045928"/>
            <a:ext cx="1653709" cy="969151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3AC51D9B-66A8-A3BA-EE6E-02379B840F45}"/>
              </a:ext>
            </a:extLst>
          </p:cNvPr>
          <p:cNvCxnSpPr>
            <a:cxnSpLocks/>
            <a:endCxn id="7" idx="4"/>
          </p:cNvCxnSpPr>
          <p:nvPr/>
        </p:nvCxnSpPr>
        <p:spPr>
          <a:xfrm flipH="1" flipV="1">
            <a:off x="3123982" y="3198613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C90D3402-3447-02F6-919C-80DD8C76CFF5}"/>
              </a:ext>
            </a:extLst>
          </p:cNvPr>
          <p:cNvGrpSpPr/>
          <p:nvPr/>
        </p:nvGrpSpPr>
        <p:grpSpPr>
          <a:xfrm>
            <a:off x="4504643" y="1798997"/>
            <a:ext cx="659580" cy="444655"/>
            <a:chOff x="5676900" y="1818819"/>
            <a:chExt cx="659580" cy="444655"/>
          </a:xfrm>
        </p:grpSpPr>
        <p:sp>
          <p:nvSpPr>
            <p:cNvPr id="42" name="Cylindre 41">
              <a:extLst>
                <a:ext uri="{FF2B5EF4-FFF2-40B4-BE49-F238E27FC236}">
                  <a16:creationId xmlns:a16="http://schemas.microsoft.com/office/drawing/2014/main" id="{905F6CD9-501E-59CF-423E-7A5736797DC1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4B767709-1724-078F-7A41-DFA056C920F5}"/>
                </a:ext>
              </a:extLst>
            </p:cNvPr>
            <p:cNvGrpSpPr/>
            <p:nvPr/>
          </p:nvGrpSpPr>
          <p:grpSpPr>
            <a:xfrm>
              <a:off x="5676900" y="1818819"/>
              <a:ext cx="659580" cy="444655"/>
              <a:chOff x="5676900" y="1818819"/>
              <a:chExt cx="659580" cy="444655"/>
            </a:xfrm>
          </p:grpSpPr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85BE2FE9-8A26-25C9-7288-98197B32BE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0067" cy="63996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C923BD7B-CDD1-E398-F00A-5EE35AE7BC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119169CC-9277-BE84-C406-4A1BA9C80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F530E18C-D372-3DBA-0903-AA3D258905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FB4E16A3-87BF-11BB-D04B-6F463B140203}"/>
              </a:ext>
            </a:extLst>
          </p:cNvPr>
          <p:cNvGrpSpPr/>
          <p:nvPr/>
        </p:nvGrpSpPr>
        <p:grpSpPr>
          <a:xfrm>
            <a:off x="4504643" y="3842922"/>
            <a:ext cx="659580" cy="444655"/>
            <a:chOff x="5676900" y="1818819"/>
            <a:chExt cx="659580" cy="444655"/>
          </a:xfrm>
        </p:grpSpPr>
        <p:sp>
          <p:nvSpPr>
            <p:cNvPr id="49" name="Cylindre 48">
              <a:extLst>
                <a:ext uri="{FF2B5EF4-FFF2-40B4-BE49-F238E27FC236}">
                  <a16:creationId xmlns:a16="http://schemas.microsoft.com/office/drawing/2014/main" id="{B8269F4D-F171-8EEE-EF3E-78EEFFC198C6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926F389D-07F3-0805-9ED6-3FE57C8C8D36}"/>
                </a:ext>
              </a:extLst>
            </p:cNvPr>
            <p:cNvGrpSpPr/>
            <p:nvPr/>
          </p:nvGrpSpPr>
          <p:grpSpPr>
            <a:xfrm>
              <a:off x="5676900" y="1818819"/>
              <a:ext cx="659580" cy="444655"/>
              <a:chOff x="5676900" y="1818819"/>
              <a:chExt cx="659580" cy="444655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886EF6EF-5354-95E7-7982-3381ED97D0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0067" cy="63996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1DC0CC28-5287-D129-5B70-CFCD5FF8B1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2DF249D5-7EC9-AA41-4894-2809E4CA7D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B2B6CFEC-CABE-2C12-DF90-F29402E1B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81BF40A8-A43A-CEA7-85B8-69675EEE3486}"/>
              </a:ext>
            </a:extLst>
          </p:cNvPr>
          <p:cNvCxnSpPr>
            <a:cxnSpLocks/>
          </p:cNvCxnSpPr>
          <p:nvPr/>
        </p:nvCxnSpPr>
        <p:spPr>
          <a:xfrm flipH="1" flipV="1">
            <a:off x="4923743" y="2170846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439D1C1D-1952-0E35-5726-3A70CBE1E773}"/>
              </a:ext>
            </a:extLst>
          </p:cNvPr>
          <p:cNvCxnSpPr>
            <a:cxnSpLocks/>
          </p:cNvCxnSpPr>
          <p:nvPr/>
        </p:nvCxnSpPr>
        <p:spPr>
          <a:xfrm flipH="1">
            <a:off x="3211723" y="4098780"/>
            <a:ext cx="1653709" cy="969151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501C20AF-D3B1-4782-0E31-060E47D1055C}"/>
              </a:ext>
            </a:extLst>
          </p:cNvPr>
          <p:cNvSpPr/>
          <p:nvPr/>
        </p:nvSpPr>
        <p:spPr>
          <a:xfrm>
            <a:off x="2557439" y="2709833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2EC55828-D8D3-9E33-56C3-4826F304F827}"/>
              </a:ext>
            </a:extLst>
          </p:cNvPr>
          <p:cNvSpPr/>
          <p:nvPr/>
        </p:nvSpPr>
        <p:spPr>
          <a:xfrm>
            <a:off x="2486472" y="4711537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FFBA7405-7228-4350-645B-A6036DD108C3}"/>
              </a:ext>
            </a:extLst>
          </p:cNvPr>
          <p:cNvSpPr/>
          <p:nvPr/>
        </p:nvSpPr>
        <p:spPr>
          <a:xfrm>
            <a:off x="4307684" y="3673126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0B7D52A1-0971-4D30-A344-2D3661A37811}"/>
              </a:ext>
            </a:extLst>
          </p:cNvPr>
          <p:cNvSpPr/>
          <p:nvPr/>
        </p:nvSpPr>
        <p:spPr>
          <a:xfrm>
            <a:off x="4295045" y="1645698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63" name="Parallélogramme 62">
            <a:extLst>
              <a:ext uri="{FF2B5EF4-FFF2-40B4-BE49-F238E27FC236}">
                <a16:creationId xmlns:a16="http://schemas.microsoft.com/office/drawing/2014/main" id="{EFDC5AAA-5C20-29C7-D667-1E94C6F194AB}"/>
              </a:ext>
            </a:extLst>
          </p:cNvPr>
          <p:cNvSpPr/>
          <p:nvPr/>
        </p:nvSpPr>
        <p:spPr>
          <a:xfrm rot="16200000" flipV="1">
            <a:off x="3621361" y="4368199"/>
            <a:ext cx="311550" cy="197740"/>
          </a:xfrm>
          <a:prstGeom prst="parallelogram">
            <a:avLst>
              <a:gd name="adj" fmla="val 65507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5A5563C5-3B3D-7169-D125-90061FE8F3FF}"/>
              </a:ext>
            </a:extLst>
          </p:cNvPr>
          <p:cNvCxnSpPr>
            <a:cxnSpLocks/>
          </p:cNvCxnSpPr>
          <p:nvPr/>
        </p:nvCxnSpPr>
        <p:spPr>
          <a:xfrm flipH="1" flipV="1">
            <a:off x="3777136" y="4467069"/>
            <a:ext cx="224593" cy="13058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0455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A478074-C3D4-D1D4-16C4-AF9B2C9A8E82}"/>
              </a:ext>
            </a:extLst>
          </p:cNvPr>
          <p:cNvGrpSpPr/>
          <p:nvPr/>
        </p:nvGrpSpPr>
        <p:grpSpPr>
          <a:xfrm>
            <a:off x="6085840" y="4112332"/>
            <a:ext cx="867406" cy="500534"/>
            <a:chOff x="5676900" y="1818819"/>
            <a:chExt cx="867406" cy="500534"/>
          </a:xfrm>
        </p:grpSpPr>
        <p:sp>
          <p:nvSpPr>
            <p:cNvPr id="7" name="Cylindre 6">
              <a:extLst>
                <a:ext uri="{FF2B5EF4-FFF2-40B4-BE49-F238E27FC236}">
                  <a16:creationId xmlns:a16="http://schemas.microsoft.com/office/drawing/2014/main" id="{1174696C-9924-CF56-E0DE-5CBC9432BAD8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CF3F547-41DE-A00C-94B0-DEAEF4A035BE}"/>
                </a:ext>
              </a:extLst>
            </p:cNvPr>
            <p:cNvGrpSpPr/>
            <p:nvPr/>
          </p:nvGrpSpPr>
          <p:grpSpPr>
            <a:xfrm>
              <a:off x="5676900" y="1818819"/>
              <a:ext cx="867406" cy="500534"/>
              <a:chOff x="5676900" y="1818819"/>
              <a:chExt cx="867406" cy="500534"/>
            </a:xfrm>
          </p:grpSpPr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112F1E2-DD62-923A-AE9C-89185E823B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317893" cy="170405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00D6FCFB-AD7E-9151-6D1A-B73551B870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42E0F549-60CF-C5B3-2DC0-3A2CEDD0C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34618F33-35FA-388E-DBBB-8A6728DA68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4" name="Cylindre 13">
            <a:extLst>
              <a:ext uri="{FF2B5EF4-FFF2-40B4-BE49-F238E27FC236}">
                <a16:creationId xmlns:a16="http://schemas.microsoft.com/office/drawing/2014/main" id="{B2DAFEB1-0679-7B9F-1268-ED2E9687DB26}"/>
              </a:ext>
            </a:extLst>
          </p:cNvPr>
          <p:cNvSpPr/>
          <p:nvPr/>
        </p:nvSpPr>
        <p:spPr>
          <a:xfrm rot="7309303">
            <a:off x="5344552" y="2711926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AD0FAEE8-A548-67F4-9D52-DC33FC91955E}"/>
              </a:ext>
            </a:extLst>
          </p:cNvPr>
          <p:cNvGrpSpPr/>
          <p:nvPr/>
        </p:nvGrpSpPr>
        <p:grpSpPr>
          <a:xfrm>
            <a:off x="5033452" y="2684307"/>
            <a:ext cx="1769048" cy="1034829"/>
            <a:chOff x="5676900" y="1818819"/>
            <a:chExt cx="1769048" cy="1034829"/>
          </a:xfrm>
        </p:grpSpPr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9500EE9-CA4B-2597-5344-A137E326FBFA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 flipH="1" flipV="1">
              <a:off x="6226413" y="2148948"/>
              <a:ext cx="1219535" cy="7047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5A8BCEF6-12DC-FCCD-1488-E92B81D601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76900" y="1818819"/>
              <a:ext cx="224593" cy="130584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A9F4F89A-88B9-3381-2A8E-99366DE61E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4666" y="2075134"/>
              <a:ext cx="127204" cy="18834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EBCDD72-4638-BAC9-5E2A-7FA0C28E31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7140" y="1856779"/>
              <a:ext cx="127204" cy="18834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C90D3402-3447-02F6-919C-80DD8C76CFF5}"/>
              </a:ext>
            </a:extLst>
          </p:cNvPr>
          <p:cNvGrpSpPr/>
          <p:nvPr/>
        </p:nvGrpSpPr>
        <p:grpSpPr>
          <a:xfrm>
            <a:off x="5380982" y="3695228"/>
            <a:ext cx="712431" cy="475384"/>
            <a:chOff x="5624049" y="1788090"/>
            <a:chExt cx="712431" cy="475384"/>
          </a:xfrm>
        </p:grpSpPr>
        <p:sp>
          <p:nvSpPr>
            <p:cNvPr id="42" name="Cylindre 41">
              <a:extLst>
                <a:ext uri="{FF2B5EF4-FFF2-40B4-BE49-F238E27FC236}">
                  <a16:creationId xmlns:a16="http://schemas.microsoft.com/office/drawing/2014/main" id="{905F6CD9-501E-59CF-423E-7A5736797DC1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4B767709-1724-078F-7A41-DFA056C920F5}"/>
                </a:ext>
              </a:extLst>
            </p:cNvPr>
            <p:cNvGrpSpPr/>
            <p:nvPr/>
          </p:nvGrpSpPr>
          <p:grpSpPr>
            <a:xfrm>
              <a:off x="5624049" y="1788090"/>
              <a:ext cx="712431" cy="475384"/>
              <a:chOff x="5624049" y="1788090"/>
              <a:chExt cx="712431" cy="475384"/>
            </a:xfrm>
          </p:grpSpPr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85BE2FE9-8A26-25C9-7288-98197B32BE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0067" cy="63996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C923BD7B-CDD1-E398-F00A-5EE35AE7BC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24049" y="1788090"/>
                <a:ext cx="277444" cy="161313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119169CC-9277-BE84-C406-4A1BA9C80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F530E18C-D372-3DBA-0903-AA3D258905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FB4E16A3-87BF-11BB-D04B-6F463B140203}"/>
              </a:ext>
            </a:extLst>
          </p:cNvPr>
          <p:cNvGrpSpPr/>
          <p:nvPr/>
        </p:nvGrpSpPr>
        <p:grpSpPr>
          <a:xfrm>
            <a:off x="6717174" y="3627369"/>
            <a:ext cx="494730" cy="406695"/>
            <a:chOff x="5827140" y="1856779"/>
            <a:chExt cx="494730" cy="406695"/>
          </a:xfrm>
        </p:grpSpPr>
        <p:sp>
          <p:nvSpPr>
            <p:cNvPr id="49" name="Cylindre 48">
              <a:extLst>
                <a:ext uri="{FF2B5EF4-FFF2-40B4-BE49-F238E27FC236}">
                  <a16:creationId xmlns:a16="http://schemas.microsoft.com/office/drawing/2014/main" id="{B8269F4D-F171-8EEE-EF3E-78EEFFC198C6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926F389D-07F3-0805-9ED6-3FE57C8C8D36}"/>
                </a:ext>
              </a:extLst>
            </p:cNvPr>
            <p:cNvGrpSpPr/>
            <p:nvPr/>
          </p:nvGrpSpPr>
          <p:grpSpPr>
            <a:xfrm>
              <a:off x="5827140" y="1856779"/>
              <a:ext cx="494730" cy="406695"/>
              <a:chOff x="5827140" y="1856779"/>
              <a:chExt cx="494730" cy="406695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2DF249D5-7EC9-AA41-4894-2809E4CA7D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B2B6CFEC-CABE-2C12-DF90-F29402E1B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439D1C1D-1952-0E35-5726-3A70CBE1E773}"/>
              </a:ext>
            </a:extLst>
          </p:cNvPr>
          <p:cNvCxnSpPr>
            <a:cxnSpLocks/>
          </p:cNvCxnSpPr>
          <p:nvPr/>
        </p:nvCxnSpPr>
        <p:spPr>
          <a:xfrm flipH="1">
            <a:off x="5498802" y="3977248"/>
            <a:ext cx="340884" cy="19977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Ellipse 59">
            <a:extLst>
              <a:ext uri="{FF2B5EF4-FFF2-40B4-BE49-F238E27FC236}">
                <a16:creationId xmlns:a16="http://schemas.microsoft.com/office/drawing/2014/main" id="{FFBA7405-7228-4350-645B-A6036DD108C3}"/>
              </a:ext>
            </a:extLst>
          </p:cNvPr>
          <p:cNvSpPr/>
          <p:nvPr/>
        </p:nvSpPr>
        <p:spPr>
          <a:xfrm>
            <a:off x="5880688" y="3571799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53C60B0E-8F00-AD0C-4EDB-35EB1BC7A0AA}"/>
              </a:ext>
            </a:extLst>
          </p:cNvPr>
          <p:cNvCxnSpPr>
            <a:cxnSpLocks/>
          </p:cNvCxnSpPr>
          <p:nvPr/>
        </p:nvCxnSpPr>
        <p:spPr>
          <a:xfrm flipH="1">
            <a:off x="6177799" y="4384952"/>
            <a:ext cx="293551" cy="17203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Parallélogramme 25">
            <a:extLst>
              <a:ext uri="{FF2B5EF4-FFF2-40B4-BE49-F238E27FC236}">
                <a16:creationId xmlns:a16="http://schemas.microsoft.com/office/drawing/2014/main" id="{71F8D9F4-557F-DC87-33D9-4C7DF789AFDE}"/>
              </a:ext>
            </a:extLst>
          </p:cNvPr>
          <p:cNvSpPr/>
          <p:nvPr/>
        </p:nvSpPr>
        <p:spPr>
          <a:xfrm rot="12600000" flipV="1">
            <a:off x="5358211" y="4393960"/>
            <a:ext cx="965674" cy="364196"/>
          </a:xfrm>
          <a:prstGeom prst="parallelogram">
            <a:avLst>
              <a:gd name="adj" fmla="val 56449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F969CD62-A227-9E20-0DF2-B55E905E3DF7}"/>
              </a:ext>
            </a:extLst>
          </p:cNvPr>
          <p:cNvSpPr/>
          <p:nvPr/>
        </p:nvSpPr>
        <p:spPr>
          <a:xfrm>
            <a:off x="5779011" y="4510368"/>
            <a:ext cx="75308" cy="133262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002060"/>
              </a:solidFill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F4E20E7-8E76-CDC1-6CBB-E27F3D7F5A79}"/>
              </a:ext>
            </a:extLst>
          </p:cNvPr>
          <p:cNvCxnSpPr>
            <a:cxnSpLocks/>
          </p:cNvCxnSpPr>
          <p:nvPr/>
        </p:nvCxnSpPr>
        <p:spPr>
          <a:xfrm flipV="1">
            <a:off x="5388113" y="3017520"/>
            <a:ext cx="0" cy="677708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80D4726D-76D2-CFE0-D5B3-16ED030A9453}"/>
              </a:ext>
            </a:extLst>
          </p:cNvPr>
          <p:cNvCxnSpPr>
            <a:cxnSpLocks/>
          </p:cNvCxnSpPr>
          <p:nvPr/>
        </p:nvCxnSpPr>
        <p:spPr>
          <a:xfrm flipH="1" flipV="1">
            <a:off x="6939248" y="3934955"/>
            <a:ext cx="0" cy="688071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C6441EEF-AA3D-3ACB-C9A1-5629008D65F6}"/>
              </a:ext>
            </a:extLst>
          </p:cNvPr>
          <p:cNvCxnSpPr>
            <a:cxnSpLocks/>
          </p:cNvCxnSpPr>
          <p:nvPr/>
        </p:nvCxnSpPr>
        <p:spPr>
          <a:xfrm flipH="1" flipV="1">
            <a:off x="7121523" y="3924795"/>
            <a:ext cx="260820" cy="151647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ED9D095F-DD07-D664-96C1-FF6429C6AB13}"/>
              </a:ext>
            </a:extLst>
          </p:cNvPr>
          <p:cNvCxnSpPr>
            <a:cxnSpLocks/>
          </p:cNvCxnSpPr>
          <p:nvPr/>
        </p:nvCxnSpPr>
        <p:spPr>
          <a:xfrm>
            <a:off x="5033452" y="1864053"/>
            <a:ext cx="5668" cy="820254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Cylindre 1">
            <a:extLst>
              <a:ext uri="{FF2B5EF4-FFF2-40B4-BE49-F238E27FC236}">
                <a16:creationId xmlns:a16="http://schemas.microsoft.com/office/drawing/2014/main" id="{D74B9C12-F758-966D-CFE9-125E47FAC129}"/>
              </a:ext>
            </a:extLst>
          </p:cNvPr>
          <p:cNvSpPr/>
          <p:nvPr/>
        </p:nvSpPr>
        <p:spPr>
          <a:xfrm rot="7309303">
            <a:off x="4989908" y="1559221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4BAF615-7936-F7B7-A50B-E17547F29FDD}"/>
              </a:ext>
            </a:extLst>
          </p:cNvPr>
          <p:cNvCxnSpPr>
            <a:cxnSpLocks/>
          </p:cNvCxnSpPr>
          <p:nvPr/>
        </p:nvCxnSpPr>
        <p:spPr>
          <a:xfrm>
            <a:off x="7377320" y="3262999"/>
            <a:ext cx="5668" cy="820254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Cylindre 24">
            <a:extLst>
              <a:ext uri="{FF2B5EF4-FFF2-40B4-BE49-F238E27FC236}">
                <a16:creationId xmlns:a16="http://schemas.microsoft.com/office/drawing/2014/main" id="{92A01305-6F73-527C-84BF-C8556ED1202F}"/>
              </a:ext>
            </a:extLst>
          </p:cNvPr>
          <p:cNvSpPr/>
          <p:nvPr/>
        </p:nvSpPr>
        <p:spPr>
          <a:xfrm rot="7309303">
            <a:off x="7333776" y="2958167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71A8FBC-3F23-07A2-9C77-520B910E5424}"/>
              </a:ext>
            </a:extLst>
          </p:cNvPr>
          <p:cNvCxnSpPr>
            <a:cxnSpLocks/>
          </p:cNvCxnSpPr>
          <p:nvPr/>
        </p:nvCxnSpPr>
        <p:spPr>
          <a:xfrm flipH="1" flipV="1">
            <a:off x="5281442" y="1889113"/>
            <a:ext cx="1976800" cy="1171162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F61997F7-F7A7-7F26-0ED6-BDE8DE580E03}"/>
              </a:ext>
            </a:extLst>
          </p:cNvPr>
          <p:cNvCxnSpPr>
            <a:cxnSpLocks/>
          </p:cNvCxnSpPr>
          <p:nvPr/>
        </p:nvCxnSpPr>
        <p:spPr>
          <a:xfrm flipH="1" flipV="1">
            <a:off x="7564617" y="3259549"/>
            <a:ext cx="194839" cy="115433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3656C43F-5FD6-E1B8-8975-ECDCA6B94584}"/>
              </a:ext>
            </a:extLst>
          </p:cNvPr>
          <p:cNvCxnSpPr>
            <a:cxnSpLocks/>
          </p:cNvCxnSpPr>
          <p:nvPr/>
        </p:nvCxnSpPr>
        <p:spPr>
          <a:xfrm flipH="1" flipV="1">
            <a:off x="4715558" y="1550349"/>
            <a:ext cx="194839" cy="115433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4862DD24-F64C-E8F1-AD6A-D602736EF848}"/>
              </a:ext>
            </a:extLst>
          </p:cNvPr>
          <p:cNvCxnSpPr>
            <a:cxnSpLocks/>
          </p:cNvCxnSpPr>
          <p:nvPr/>
        </p:nvCxnSpPr>
        <p:spPr>
          <a:xfrm flipH="1">
            <a:off x="4846795" y="1551528"/>
            <a:ext cx="127204" cy="188340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4EB3F146-6254-9C25-1BE5-04F03C19E8AE}"/>
              </a:ext>
            </a:extLst>
          </p:cNvPr>
          <p:cNvCxnSpPr>
            <a:cxnSpLocks/>
          </p:cNvCxnSpPr>
          <p:nvPr/>
        </p:nvCxnSpPr>
        <p:spPr>
          <a:xfrm flipH="1">
            <a:off x="5196045" y="1780128"/>
            <a:ext cx="127204" cy="188340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E8960A7-F695-00B6-15F8-5F9019BDBDC0}"/>
              </a:ext>
            </a:extLst>
          </p:cNvPr>
          <p:cNvCxnSpPr>
            <a:cxnSpLocks/>
          </p:cNvCxnSpPr>
          <p:nvPr/>
        </p:nvCxnSpPr>
        <p:spPr>
          <a:xfrm flipH="1">
            <a:off x="7186686" y="2945245"/>
            <a:ext cx="127204" cy="188340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62E01407-260E-A68F-17EA-7CCCB622B465}"/>
              </a:ext>
            </a:extLst>
          </p:cNvPr>
          <p:cNvCxnSpPr>
            <a:cxnSpLocks/>
          </p:cNvCxnSpPr>
          <p:nvPr/>
        </p:nvCxnSpPr>
        <p:spPr>
          <a:xfrm flipH="1">
            <a:off x="7530050" y="3186642"/>
            <a:ext cx="127204" cy="188340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Parallélogramme 61">
            <a:extLst>
              <a:ext uri="{FF2B5EF4-FFF2-40B4-BE49-F238E27FC236}">
                <a16:creationId xmlns:a16="http://schemas.microsoft.com/office/drawing/2014/main" id="{70B3368D-D71A-E0E2-4EB4-499AC38364B2}"/>
              </a:ext>
            </a:extLst>
          </p:cNvPr>
          <p:cNvSpPr/>
          <p:nvPr/>
        </p:nvSpPr>
        <p:spPr>
          <a:xfrm rot="16200000" flipV="1">
            <a:off x="4559783" y="1451479"/>
            <a:ext cx="311550" cy="197740"/>
          </a:xfrm>
          <a:prstGeom prst="parallelogram">
            <a:avLst>
              <a:gd name="adj" fmla="val 65507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Parallélogramme 65">
            <a:extLst>
              <a:ext uri="{FF2B5EF4-FFF2-40B4-BE49-F238E27FC236}">
                <a16:creationId xmlns:a16="http://schemas.microsoft.com/office/drawing/2014/main" id="{160C211C-5C89-F578-3333-7FF2D182A640}"/>
              </a:ext>
            </a:extLst>
          </p:cNvPr>
          <p:cNvSpPr/>
          <p:nvPr/>
        </p:nvSpPr>
        <p:spPr>
          <a:xfrm rot="16200000" flipV="1">
            <a:off x="7676115" y="3307325"/>
            <a:ext cx="311550" cy="197740"/>
          </a:xfrm>
          <a:prstGeom prst="parallelogram">
            <a:avLst>
              <a:gd name="adj" fmla="val 65507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89A3A9E7-91AC-9EA6-2D12-FCA32A7C3C07}"/>
              </a:ext>
            </a:extLst>
          </p:cNvPr>
          <p:cNvSpPr/>
          <p:nvPr/>
        </p:nvSpPr>
        <p:spPr>
          <a:xfrm>
            <a:off x="5428798" y="2524259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D1843EEB-5EA5-B64A-1E86-E3BAD6B89642}"/>
              </a:ext>
            </a:extLst>
          </p:cNvPr>
          <p:cNvSpPr/>
          <p:nvPr/>
        </p:nvSpPr>
        <p:spPr>
          <a:xfrm>
            <a:off x="6189892" y="2136269"/>
            <a:ext cx="224593" cy="218355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7943723E-2F90-823C-5499-4F280EA6E898}"/>
              </a:ext>
            </a:extLst>
          </p:cNvPr>
          <p:cNvSpPr/>
          <p:nvPr/>
        </p:nvSpPr>
        <p:spPr>
          <a:xfrm>
            <a:off x="7453363" y="3894317"/>
            <a:ext cx="224593" cy="218355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B050"/>
                </a:solidFill>
              </a:rPr>
              <a:t>1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9DA7AFC2-FCBD-4318-CAF0-7B3E9FFD39E5}"/>
              </a:ext>
            </a:extLst>
          </p:cNvPr>
          <p:cNvSpPr/>
          <p:nvPr/>
        </p:nvSpPr>
        <p:spPr>
          <a:xfrm>
            <a:off x="6979062" y="4556987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2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7ED85DE3-F722-68B0-0125-999551EE204E}"/>
              </a:ext>
            </a:extLst>
          </p:cNvPr>
          <p:cNvSpPr/>
          <p:nvPr/>
        </p:nvSpPr>
        <p:spPr>
          <a:xfrm>
            <a:off x="5647675" y="4886432"/>
            <a:ext cx="224593" cy="21835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C00000"/>
                </a:solidFill>
              </a:rPr>
              <a:t>3</a:t>
            </a:r>
            <a:endParaRPr lang="fr-FR" b="1" dirty="0">
              <a:solidFill>
                <a:srgbClr val="C00000"/>
              </a:solidFill>
            </a:endParaRPr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0F5D1E4B-2BFE-7EAF-3B94-81DA033DB51F}"/>
              </a:ext>
            </a:extLst>
          </p:cNvPr>
          <p:cNvCxnSpPr>
            <a:cxnSpLocks/>
          </p:cNvCxnSpPr>
          <p:nvPr/>
        </p:nvCxnSpPr>
        <p:spPr>
          <a:xfrm>
            <a:off x="7801334" y="3406195"/>
            <a:ext cx="1122533" cy="64989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0E5B08B6-A0F4-4B9F-1DAC-42BA5C49C781}"/>
              </a:ext>
            </a:extLst>
          </p:cNvPr>
          <p:cNvCxnSpPr>
            <a:cxnSpLocks/>
          </p:cNvCxnSpPr>
          <p:nvPr/>
        </p:nvCxnSpPr>
        <p:spPr>
          <a:xfrm flipV="1">
            <a:off x="7831890" y="2616628"/>
            <a:ext cx="0" cy="83632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62737897-6654-86A7-2F16-D2A5D5717B16}"/>
                  </a:ext>
                </a:extLst>
              </p:cNvPr>
              <p:cNvSpPr txBox="1"/>
              <p:nvPr/>
            </p:nvSpPr>
            <p:spPr>
              <a:xfrm>
                <a:off x="8715681" y="3740428"/>
                <a:ext cx="626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62737897-6654-86A7-2F16-D2A5D5717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681" y="3740428"/>
                <a:ext cx="626532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F280E020-5230-8368-33C9-A4D4D5851212}"/>
                  </a:ext>
                </a:extLst>
              </p:cNvPr>
              <p:cNvSpPr txBox="1"/>
              <p:nvPr/>
            </p:nvSpPr>
            <p:spPr>
              <a:xfrm>
                <a:off x="7714148" y="2451405"/>
                <a:ext cx="626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F280E020-5230-8368-33C9-A4D4D5851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148" y="2451405"/>
                <a:ext cx="62653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F601B8E5-CDD3-5072-58D7-E2E99B06F1EA}"/>
              </a:ext>
            </a:extLst>
          </p:cNvPr>
          <p:cNvCxnSpPr>
            <a:cxnSpLocks/>
            <a:stCxn id="66" idx="1"/>
          </p:cNvCxnSpPr>
          <p:nvPr/>
        </p:nvCxnSpPr>
        <p:spPr>
          <a:xfrm flipH="1">
            <a:off x="7468139" y="3341428"/>
            <a:ext cx="462621" cy="30284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6D00142B-7689-4844-D292-114B065BD22D}"/>
                  </a:ext>
                </a:extLst>
              </p:cNvPr>
              <p:cNvSpPr txBox="1"/>
              <p:nvPr/>
            </p:nvSpPr>
            <p:spPr>
              <a:xfrm>
                <a:off x="7231804" y="3590545"/>
                <a:ext cx="626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6D00142B-7689-4844-D292-114B065BD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804" y="3590545"/>
                <a:ext cx="62653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20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81563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Grand écran</PresentationFormat>
  <Paragraphs>13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9</cp:revision>
  <dcterms:created xsi:type="dcterms:W3CDTF">2023-01-07T06:53:44Z</dcterms:created>
  <dcterms:modified xsi:type="dcterms:W3CDTF">2023-05-15T17:10:08Z</dcterms:modified>
</cp:coreProperties>
</file>