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40" d="100"/>
          <a:sy n="40" d="100"/>
        </p:scale>
        <p:origin x="1512" y="48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28/10/2024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9716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28/10/2024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4733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28/10/2024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455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28/10/2024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930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28/10/2024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3763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28/10/2024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7374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28/10/2024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4253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28/10/2024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1688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28/10/2024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3416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28/10/2024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0835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5A56-9FCC-43E3-B6ED-50DB8CA1C8D6}" type="datetimeFigureOut">
              <a:rPr lang="fr-FR" smtClean="0"/>
              <a:t>28/10/2024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2979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B5A56-9FCC-43E3-B6ED-50DB8CA1C8D6}" type="datetimeFigureOut">
              <a:rPr lang="fr-FR" smtClean="0"/>
              <a:t>28/10/2024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65F40-89E7-4E2E-90D6-EC01CED7E5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517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EA589B04-AD9C-48D1-8D51-E03787E90A94}"/>
              </a:ext>
            </a:extLst>
          </p:cNvPr>
          <p:cNvCxnSpPr>
            <a:cxnSpLocks/>
          </p:cNvCxnSpPr>
          <p:nvPr/>
        </p:nvCxnSpPr>
        <p:spPr>
          <a:xfrm flipH="1" flipV="1">
            <a:off x="6791226" y="3625907"/>
            <a:ext cx="1032230" cy="759328"/>
          </a:xfrm>
          <a:prstGeom prst="line">
            <a:avLst/>
          </a:prstGeom>
          <a:noFill/>
          <a:ln w="9525">
            <a:solidFill>
              <a:srgbClr val="7030A0"/>
            </a:solidFill>
            <a:head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3FB62252-FD2B-441C-A56D-F6D1A5807121}"/>
              </a:ext>
            </a:extLst>
          </p:cNvPr>
          <p:cNvCxnSpPr>
            <a:cxnSpLocks/>
            <a:stCxn id="27" idx="5"/>
            <a:endCxn id="35" idx="1"/>
          </p:cNvCxnSpPr>
          <p:nvPr/>
        </p:nvCxnSpPr>
        <p:spPr>
          <a:xfrm flipH="1" flipV="1">
            <a:off x="6349888" y="3300147"/>
            <a:ext cx="1032230" cy="759328"/>
          </a:xfrm>
          <a:prstGeom prst="lin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111341B9-F083-48EC-8679-F8559883AA97}"/>
              </a:ext>
            </a:extLst>
          </p:cNvPr>
          <p:cNvGrpSpPr/>
          <p:nvPr/>
        </p:nvGrpSpPr>
        <p:grpSpPr>
          <a:xfrm rot="13500000">
            <a:off x="6933823" y="3379522"/>
            <a:ext cx="288000" cy="1796903"/>
            <a:chOff x="3631019" y="2472069"/>
            <a:chExt cx="288000" cy="1796903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C81DCB13-ED5F-4562-8772-DEE82E353EF2}"/>
                </a:ext>
              </a:extLst>
            </p:cNvPr>
            <p:cNvGrpSpPr/>
            <p:nvPr/>
          </p:nvGrpSpPr>
          <p:grpSpPr>
            <a:xfrm>
              <a:off x="3631019" y="2966483"/>
              <a:ext cx="288000" cy="1302489"/>
              <a:chOff x="3631019" y="2966483"/>
              <a:chExt cx="288000" cy="1302489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B1AEC4BF-C237-4F63-8904-EBF0763721EC}"/>
                  </a:ext>
                </a:extLst>
              </p:cNvPr>
              <p:cNvSpPr/>
              <p:nvPr/>
            </p:nvSpPr>
            <p:spPr>
              <a:xfrm>
                <a:off x="3631019" y="2966483"/>
                <a:ext cx="288000" cy="288000"/>
              </a:xfrm>
              <a:prstGeom prst="arc">
                <a:avLst>
                  <a:gd name="adj1" fmla="val 10671135"/>
                  <a:gd name="adj2" fmla="val 0"/>
                </a:avLst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69C9B081-AC10-47FF-94F8-1C5A71DC4D11}"/>
                  </a:ext>
                </a:extLst>
              </p:cNvPr>
              <p:cNvCxnSpPr>
                <a:cxnSpLocks/>
                <a:stCxn id="12" idx="0"/>
              </p:cNvCxnSpPr>
              <p:nvPr/>
            </p:nvCxnSpPr>
            <p:spPr>
              <a:xfrm>
                <a:off x="3631120" y="3115880"/>
                <a:ext cx="0" cy="1153092"/>
              </a:xfrm>
              <a:prstGeom prst="line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080DCA9A-2D88-4F26-BF72-9DC64F2DEB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0342" y="2472069"/>
              <a:ext cx="0" cy="494414"/>
            </a:xfrm>
            <a:prstGeom prst="line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F890B058-2B22-4257-879D-930B5F95D0CC}"/>
              </a:ext>
            </a:extLst>
          </p:cNvPr>
          <p:cNvSpPr/>
          <p:nvPr/>
        </p:nvSpPr>
        <p:spPr>
          <a:xfrm>
            <a:off x="6273018" y="5090830"/>
            <a:ext cx="254643" cy="94628"/>
          </a:xfrm>
          <a:custGeom>
            <a:avLst/>
            <a:gdLst>
              <a:gd name="connsiteX0" fmla="*/ 0 w 254643"/>
              <a:gd name="connsiteY0" fmla="*/ 0 h 140389"/>
              <a:gd name="connsiteX1" fmla="*/ 92598 w 254643"/>
              <a:gd name="connsiteY1" fmla="*/ 138897 h 140389"/>
              <a:gd name="connsiteX2" fmla="*/ 138897 w 254643"/>
              <a:gd name="connsiteY2" fmla="*/ 75236 h 140389"/>
              <a:gd name="connsiteX3" fmla="*/ 202557 w 254643"/>
              <a:gd name="connsiteY3" fmla="*/ 104173 h 140389"/>
              <a:gd name="connsiteX4" fmla="*/ 254643 w 254643"/>
              <a:gd name="connsiteY4" fmla="*/ 5788 h 14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643" h="140389">
                <a:moveTo>
                  <a:pt x="0" y="0"/>
                </a:moveTo>
                <a:cubicBezTo>
                  <a:pt x="34724" y="63179"/>
                  <a:pt x="69448" y="126358"/>
                  <a:pt x="92598" y="138897"/>
                </a:cubicBezTo>
                <a:cubicBezTo>
                  <a:pt x="115748" y="151436"/>
                  <a:pt x="120571" y="81023"/>
                  <a:pt x="138897" y="75236"/>
                </a:cubicBezTo>
                <a:cubicBezTo>
                  <a:pt x="157223" y="69449"/>
                  <a:pt x="183266" y="115748"/>
                  <a:pt x="202557" y="104173"/>
                </a:cubicBezTo>
                <a:cubicBezTo>
                  <a:pt x="221848" y="92598"/>
                  <a:pt x="238245" y="49193"/>
                  <a:pt x="254643" y="5788"/>
                </a:cubicBezTo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BB10017-9C11-4F83-8D69-B639B70235E9}"/>
              </a:ext>
            </a:extLst>
          </p:cNvPr>
          <p:cNvSpPr/>
          <p:nvPr/>
        </p:nvSpPr>
        <p:spPr>
          <a:xfrm>
            <a:off x="6328800" y="4881579"/>
            <a:ext cx="144000" cy="144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D7EB28DE-BF7A-478D-8CD5-AB5AA426560E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6400800" y="5025579"/>
            <a:ext cx="0" cy="5987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A1FA2817-8B57-4198-83FA-E759B815AE0D}"/>
              </a:ext>
            </a:extLst>
          </p:cNvPr>
          <p:cNvCxnSpPr>
            <a:cxnSpLocks/>
          </p:cNvCxnSpPr>
          <p:nvPr/>
        </p:nvCxnSpPr>
        <p:spPr>
          <a:xfrm rot="5400000">
            <a:off x="6400339" y="4944139"/>
            <a:ext cx="0" cy="28800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32EDE0F1-CAE2-4E58-8BAE-2D6A7DDADCF7}"/>
              </a:ext>
            </a:extLst>
          </p:cNvPr>
          <p:cNvGrpSpPr/>
          <p:nvPr/>
        </p:nvGrpSpPr>
        <p:grpSpPr>
          <a:xfrm>
            <a:off x="7187668" y="3865025"/>
            <a:ext cx="287079" cy="287079"/>
            <a:chOff x="6882867" y="2493424"/>
            <a:chExt cx="287079" cy="287079"/>
          </a:xfrm>
        </p:grpSpPr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80CAE26F-7CFA-4AFA-9F8F-8195E3DAF844}"/>
                </a:ext>
              </a:extLst>
            </p:cNvPr>
            <p:cNvSpPr/>
            <p:nvPr/>
          </p:nvSpPr>
          <p:spPr>
            <a:xfrm>
              <a:off x="6882867" y="2493424"/>
              <a:ext cx="287079" cy="287079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FBF456E9-C7A9-4919-BF7C-B9E18AA4DEA8}"/>
                </a:ext>
              </a:extLst>
            </p:cNvPr>
            <p:cNvSpPr/>
            <p:nvPr/>
          </p:nvSpPr>
          <p:spPr>
            <a:xfrm>
              <a:off x="6954406" y="2564963"/>
              <a:ext cx="144000" cy="144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9C465E0B-610D-4A8A-8042-F351377CDBD7}"/>
              </a:ext>
            </a:extLst>
          </p:cNvPr>
          <p:cNvCxnSpPr>
            <a:cxnSpLocks/>
            <a:stCxn id="27" idx="7"/>
            <a:endCxn id="23" idx="7"/>
          </p:cNvCxnSpPr>
          <p:nvPr/>
        </p:nvCxnSpPr>
        <p:spPr>
          <a:xfrm flipV="1">
            <a:off x="7382118" y="3907067"/>
            <a:ext cx="50586" cy="50585"/>
          </a:xfrm>
          <a:prstGeom prst="lin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F04252A4-CB13-4007-9172-507346612D9B}"/>
              </a:ext>
            </a:extLst>
          </p:cNvPr>
          <p:cNvCxnSpPr>
            <a:cxnSpLocks/>
            <a:stCxn id="4" idx="0"/>
            <a:endCxn id="35" idx="4"/>
          </p:cNvCxnSpPr>
          <p:nvPr/>
        </p:nvCxnSpPr>
        <p:spPr>
          <a:xfrm flipV="1">
            <a:off x="6400800" y="3423059"/>
            <a:ext cx="0" cy="1458520"/>
          </a:xfrm>
          <a:prstGeom prst="lin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01F8C210-891D-4073-A8F5-3EF47C895B62}"/>
              </a:ext>
            </a:extLst>
          </p:cNvPr>
          <p:cNvSpPr/>
          <p:nvPr/>
        </p:nvSpPr>
        <p:spPr>
          <a:xfrm>
            <a:off x="6328800" y="3279059"/>
            <a:ext cx="144000" cy="14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2CC3D764-5F01-41DB-BE3A-627E299C9B80}"/>
              </a:ext>
            </a:extLst>
          </p:cNvPr>
          <p:cNvCxnSpPr>
            <a:cxnSpLocks/>
          </p:cNvCxnSpPr>
          <p:nvPr/>
        </p:nvCxnSpPr>
        <p:spPr>
          <a:xfrm flipH="1">
            <a:off x="6472801" y="4953579"/>
            <a:ext cx="1560269" cy="0"/>
          </a:xfrm>
          <a:prstGeom prst="line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88A6740D-0008-4AB4-AFFA-951BF6DC782C}"/>
                  </a:ext>
                </a:extLst>
              </p:cNvPr>
              <p:cNvSpPr txBox="1"/>
              <p:nvPr/>
            </p:nvSpPr>
            <p:spPr>
              <a:xfrm>
                <a:off x="6081543" y="4870848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88A6740D-0008-4AB4-AFFA-951BF6DC7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1543" y="4870848"/>
                <a:ext cx="134524" cy="184666"/>
              </a:xfrm>
              <a:prstGeom prst="rect">
                <a:avLst/>
              </a:prstGeom>
              <a:blipFill>
                <a:blip r:embed="rId2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DAEE58AD-462B-4AFE-BB9F-2182281AE4CD}"/>
                  </a:ext>
                </a:extLst>
              </p:cNvPr>
              <p:cNvSpPr txBox="1"/>
              <p:nvPr/>
            </p:nvSpPr>
            <p:spPr>
              <a:xfrm>
                <a:off x="6132821" y="3238393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DAEE58AD-462B-4AFE-BB9F-2182281AE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821" y="3238393"/>
                <a:ext cx="140359" cy="184666"/>
              </a:xfrm>
              <a:prstGeom prst="rect">
                <a:avLst/>
              </a:prstGeom>
              <a:blipFill>
                <a:blip r:embed="rId3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C3714F33-84FA-48DB-A33B-DD38BE2DE1AF}"/>
                  </a:ext>
                </a:extLst>
              </p:cNvPr>
              <p:cNvSpPr txBox="1"/>
              <p:nvPr/>
            </p:nvSpPr>
            <p:spPr>
              <a:xfrm>
                <a:off x="7197321" y="3644589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C3714F33-84FA-48DB-A33B-DD38BE2DE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321" y="3644589"/>
                <a:ext cx="133370" cy="184666"/>
              </a:xfrm>
              <a:prstGeom prst="rect">
                <a:avLst/>
              </a:prstGeom>
              <a:blipFill>
                <a:blip r:embed="rId4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D4AD2973-5349-4672-AE31-03ED370CD938}"/>
                  </a:ext>
                </a:extLst>
              </p:cNvPr>
              <p:cNvSpPr txBox="1"/>
              <p:nvPr/>
            </p:nvSpPr>
            <p:spPr>
              <a:xfrm>
                <a:off x="7474747" y="4149574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D4AD2973-5349-4672-AE31-03ED370CD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747" y="4149574"/>
                <a:ext cx="97847" cy="184666"/>
              </a:xfrm>
              <a:prstGeom prst="rect">
                <a:avLst/>
              </a:prstGeom>
              <a:blipFill>
                <a:blip r:embed="rId5"/>
                <a:stretch>
                  <a:fillRect l="-37500" r="-3125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E1D620D0-C93F-4123-95C9-1776445B2146}"/>
              </a:ext>
            </a:extLst>
          </p:cNvPr>
          <p:cNvCxnSpPr>
            <a:cxnSpLocks/>
          </p:cNvCxnSpPr>
          <p:nvPr/>
        </p:nvCxnSpPr>
        <p:spPr>
          <a:xfrm flipV="1">
            <a:off x="6467611" y="4271105"/>
            <a:ext cx="610252" cy="600724"/>
          </a:xfrm>
          <a:prstGeom prst="line">
            <a:avLst/>
          </a:prstGeom>
          <a:noFill/>
          <a:ln w="9525">
            <a:solidFill>
              <a:srgbClr val="FFC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Ellipse 55">
            <a:extLst>
              <a:ext uri="{FF2B5EF4-FFF2-40B4-BE49-F238E27FC236}">
                <a16:creationId xmlns:a16="http://schemas.microsoft.com/office/drawing/2014/main" id="{CBF2E5E5-6155-41EB-A0E2-99A324B266F7}"/>
              </a:ext>
            </a:extLst>
          </p:cNvPr>
          <p:cNvSpPr/>
          <p:nvPr/>
        </p:nvSpPr>
        <p:spPr>
          <a:xfrm>
            <a:off x="7147383" y="4415991"/>
            <a:ext cx="225543" cy="225543"/>
          </a:xfrm>
          <a:prstGeom prst="ellipse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4"/>
                </a:solidFill>
              </a:rPr>
              <a:t>1</a:t>
            </a:r>
            <a:endParaRPr lang="fr-FR" b="1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C2CA50BC-F8E8-4074-9DA7-C04D256AC1DF}"/>
                  </a:ext>
                </a:extLst>
              </p:cNvPr>
              <p:cNvSpPr txBox="1"/>
              <p:nvPr/>
            </p:nvSpPr>
            <p:spPr>
              <a:xfrm>
                <a:off x="6833105" y="4141091"/>
                <a:ext cx="1840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C2CA50BC-F8E8-4074-9DA7-C04D256AC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3105" y="4141091"/>
                <a:ext cx="184088" cy="184666"/>
              </a:xfrm>
              <a:prstGeom prst="rect">
                <a:avLst/>
              </a:prstGeom>
              <a:blipFill>
                <a:blip r:embed="rId6"/>
                <a:stretch>
                  <a:fillRect l="-13333" r="-3333" b="-96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963427D9-03E6-4E43-A764-339BD9B7DDEF}"/>
                  </a:ext>
                </a:extLst>
              </p:cNvPr>
              <p:cNvSpPr txBox="1"/>
              <p:nvPr/>
            </p:nvSpPr>
            <p:spPr>
              <a:xfrm>
                <a:off x="7805780" y="4175516"/>
                <a:ext cx="1876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963427D9-03E6-4E43-A764-339BD9B7D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5780" y="4175516"/>
                <a:ext cx="187680" cy="184666"/>
              </a:xfrm>
              <a:prstGeom prst="rect">
                <a:avLst/>
              </a:prstGeom>
              <a:blipFill>
                <a:blip r:embed="rId7"/>
                <a:stretch>
                  <a:fillRect l="-9677" r="-3226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Ellipse 61">
            <a:extLst>
              <a:ext uri="{FF2B5EF4-FFF2-40B4-BE49-F238E27FC236}">
                <a16:creationId xmlns:a16="http://schemas.microsoft.com/office/drawing/2014/main" id="{2263225D-BA7F-43C4-902F-004FA1E713E0}"/>
              </a:ext>
            </a:extLst>
          </p:cNvPr>
          <p:cNvSpPr/>
          <p:nvPr/>
        </p:nvSpPr>
        <p:spPr>
          <a:xfrm>
            <a:off x="6126064" y="4287519"/>
            <a:ext cx="225543" cy="2255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0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926126C2-9142-402D-A03D-4DA6D4C1F16F}"/>
              </a:ext>
            </a:extLst>
          </p:cNvPr>
          <p:cNvSpPr/>
          <p:nvPr/>
        </p:nvSpPr>
        <p:spPr>
          <a:xfrm>
            <a:off x="6807850" y="3413066"/>
            <a:ext cx="225543" cy="225543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2</a:t>
            </a:r>
            <a:endParaRPr lang="fr-FR" b="1" dirty="0">
              <a:solidFill>
                <a:srgbClr val="7030A0"/>
              </a:solidFill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44E6CFD2-BC64-43B5-99F0-6FD54BDA193E}"/>
              </a:ext>
            </a:extLst>
          </p:cNvPr>
          <p:cNvSpPr/>
          <p:nvPr/>
        </p:nvSpPr>
        <p:spPr>
          <a:xfrm>
            <a:off x="7431616" y="3617447"/>
            <a:ext cx="225543" cy="225543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3</a:t>
            </a:r>
            <a:endParaRPr lang="fr-FR" b="1" dirty="0">
              <a:solidFill>
                <a:srgbClr val="00B050"/>
              </a:solidFill>
            </a:endParaRPr>
          </a:p>
        </p:txBody>
      </p: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E5ABD407-D565-432F-BD53-DE6B5579CC9E}"/>
              </a:ext>
            </a:extLst>
          </p:cNvPr>
          <p:cNvGrpSpPr/>
          <p:nvPr/>
        </p:nvGrpSpPr>
        <p:grpSpPr>
          <a:xfrm>
            <a:off x="4248386" y="4080564"/>
            <a:ext cx="722488" cy="722488"/>
            <a:chOff x="3943586" y="2708964"/>
            <a:chExt cx="722488" cy="722488"/>
          </a:xfrm>
        </p:grpSpPr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58D1083C-2E05-461D-8ACD-DEE9B585F6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3586" y="3429000"/>
              <a:ext cx="7224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5BEC8B95-D015-47E0-94BC-084AA341808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82343" y="3070207"/>
              <a:ext cx="7224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6ECB418F-FF97-49AA-BDB1-E78C9C6A54F1}"/>
              </a:ext>
            </a:extLst>
          </p:cNvPr>
          <p:cNvGrpSpPr/>
          <p:nvPr/>
        </p:nvGrpSpPr>
        <p:grpSpPr>
          <a:xfrm rot="20521398">
            <a:off x="4119015" y="3988644"/>
            <a:ext cx="722488" cy="722488"/>
            <a:chOff x="3943586" y="2708964"/>
            <a:chExt cx="722488" cy="722488"/>
          </a:xfrm>
        </p:grpSpPr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9EDB4D56-0B69-4AF2-AACD-C710002EE8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3586" y="3429000"/>
              <a:ext cx="722488" cy="1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DA176A15-DE95-4E32-9D99-8E42FB79279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82343" y="3070207"/>
              <a:ext cx="722488" cy="1"/>
            </a:xfrm>
            <a:prstGeom prst="line">
              <a:avLst/>
            </a:prstGeom>
            <a:noFill/>
            <a:ln w="9525">
              <a:solidFill>
                <a:srgbClr val="FFC000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3AB24EA0-F5FB-4AA5-AA8A-69B993F64BFE}"/>
              </a:ext>
            </a:extLst>
          </p:cNvPr>
          <p:cNvGrpSpPr/>
          <p:nvPr/>
        </p:nvGrpSpPr>
        <p:grpSpPr>
          <a:xfrm rot="19800000">
            <a:off x="4018052" y="3943436"/>
            <a:ext cx="722488" cy="722488"/>
            <a:chOff x="3943586" y="2708964"/>
            <a:chExt cx="722488" cy="722488"/>
          </a:xfrm>
        </p:grpSpPr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6B970AE0-53F4-4233-9E7A-91E09A3DF2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43586" y="3429000"/>
              <a:ext cx="722488" cy="1"/>
            </a:xfrm>
            <a:prstGeom prst="line">
              <a:avLst/>
            </a:prstGeom>
            <a:noFill/>
            <a:ln w="9525">
              <a:solidFill>
                <a:srgbClr val="7030A0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3734E055-FBE3-4AFA-B2BB-5B0640A2108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82343" y="3070207"/>
              <a:ext cx="722488" cy="1"/>
            </a:xfrm>
            <a:prstGeom prst="line">
              <a:avLst/>
            </a:prstGeom>
            <a:noFill/>
            <a:ln w="9525">
              <a:solidFill>
                <a:srgbClr val="7030A0"/>
              </a:solidFill>
              <a:headEnd type="stealth" w="sm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0A20C905-E6AB-4660-AD50-3F74729D9781}"/>
                  </a:ext>
                </a:extLst>
              </p:cNvPr>
              <p:cNvSpPr txBox="1"/>
              <p:nvPr/>
            </p:nvSpPr>
            <p:spPr>
              <a:xfrm>
                <a:off x="4964229" y="4703693"/>
                <a:ext cx="15632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0A20C905-E6AB-4660-AD50-3F74729D9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4229" y="4703693"/>
                <a:ext cx="156325" cy="153888"/>
              </a:xfrm>
              <a:prstGeom prst="rect">
                <a:avLst/>
              </a:prstGeom>
              <a:blipFill>
                <a:blip r:embed="rId8"/>
                <a:stretch>
                  <a:fillRect l="-11538" r="-3846" b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DB626DDA-5DB5-4F9F-AC6C-C33F800E0036}"/>
                  </a:ext>
                </a:extLst>
              </p:cNvPr>
              <p:cNvSpPr txBox="1"/>
              <p:nvPr/>
            </p:nvSpPr>
            <p:spPr>
              <a:xfrm>
                <a:off x="4959245" y="4490261"/>
                <a:ext cx="15337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DB626DDA-5DB5-4F9F-AC6C-C33F800E0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245" y="4490261"/>
                <a:ext cx="153375" cy="153888"/>
              </a:xfrm>
              <a:prstGeom prst="rect">
                <a:avLst/>
              </a:prstGeom>
              <a:blipFill>
                <a:blip r:embed="rId9"/>
                <a:stretch>
                  <a:fillRect l="-16000" r="-8000" b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4A12BD4C-AC5D-4ADB-A07B-38CE1EF1A889}"/>
                  </a:ext>
                </a:extLst>
              </p:cNvPr>
              <p:cNvSpPr txBox="1"/>
              <p:nvPr/>
            </p:nvSpPr>
            <p:spPr>
              <a:xfrm>
                <a:off x="4860557" y="4350283"/>
                <a:ext cx="15632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4A12BD4C-AC5D-4ADB-A07B-38CE1EF1A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557" y="4350283"/>
                <a:ext cx="156325" cy="153888"/>
              </a:xfrm>
              <a:prstGeom prst="rect">
                <a:avLst/>
              </a:prstGeom>
              <a:blipFill>
                <a:blip r:embed="rId10"/>
                <a:stretch>
                  <a:fillRect l="-11538" r="-3846" b="-16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78660B58-BFA4-4900-A23F-EAA8B5ABC5C9}"/>
                  </a:ext>
                </a:extLst>
              </p:cNvPr>
              <p:cNvSpPr txBox="1"/>
              <p:nvPr/>
            </p:nvSpPr>
            <p:spPr>
              <a:xfrm>
                <a:off x="4169157" y="3921772"/>
                <a:ext cx="15690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78660B58-BFA4-4900-A23F-EAA8B5ABC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157" y="3921772"/>
                <a:ext cx="156902" cy="153888"/>
              </a:xfrm>
              <a:prstGeom prst="rect">
                <a:avLst/>
              </a:prstGeom>
              <a:blipFill>
                <a:blip r:embed="rId11"/>
                <a:stretch>
                  <a:fillRect l="-23077" r="-3846" b="-230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D0B093E2-C41C-45BB-9DF5-A6DA7C15594C}"/>
                  </a:ext>
                </a:extLst>
              </p:cNvPr>
              <p:cNvSpPr txBox="1"/>
              <p:nvPr/>
            </p:nvSpPr>
            <p:spPr>
              <a:xfrm>
                <a:off x="3930546" y="3955681"/>
                <a:ext cx="15395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D0B093E2-C41C-45BB-9DF5-A6DA7C155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546" y="3955681"/>
                <a:ext cx="153953" cy="153888"/>
              </a:xfrm>
              <a:prstGeom prst="rect">
                <a:avLst/>
              </a:prstGeom>
              <a:blipFill>
                <a:blip r:embed="rId12"/>
                <a:stretch>
                  <a:fillRect l="-24000" r="-8000" b="-2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Ellipse 81">
            <a:extLst>
              <a:ext uri="{FF2B5EF4-FFF2-40B4-BE49-F238E27FC236}">
                <a16:creationId xmlns:a16="http://schemas.microsoft.com/office/drawing/2014/main" id="{F67594AB-19AD-4C18-8F9B-D969D5BF1854}"/>
              </a:ext>
            </a:extLst>
          </p:cNvPr>
          <p:cNvSpPr/>
          <p:nvPr/>
        </p:nvSpPr>
        <p:spPr>
          <a:xfrm>
            <a:off x="4195938" y="4745361"/>
            <a:ext cx="108000" cy="108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4549BC30-FE85-4CFD-A3C0-A1E70E057D1E}"/>
              </a:ext>
            </a:extLst>
          </p:cNvPr>
          <p:cNvSpPr/>
          <p:nvPr/>
        </p:nvSpPr>
        <p:spPr>
          <a:xfrm>
            <a:off x="4231938" y="4781361"/>
            <a:ext cx="36000" cy="36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4355F28F-799B-4B6D-AA49-5A95E377F46B}"/>
                  </a:ext>
                </a:extLst>
              </p:cNvPr>
              <p:cNvSpPr txBox="1"/>
              <p:nvPr/>
            </p:nvSpPr>
            <p:spPr>
              <a:xfrm>
                <a:off x="3723903" y="4026198"/>
                <a:ext cx="15690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4355F28F-799B-4B6D-AA49-5A95E377F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903" y="4026198"/>
                <a:ext cx="156902" cy="153888"/>
              </a:xfrm>
              <a:prstGeom prst="rect">
                <a:avLst/>
              </a:prstGeom>
              <a:blipFill>
                <a:blip r:embed="rId13"/>
                <a:stretch>
                  <a:fillRect l="-23077" r="-3846" b="-230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Arc 83">
            <a:extLst>
              <a:ext uri="{FF2B5EF4-FFF2-40B4-BE49-F238E27FC236}">
                <a16:creationId xmlns:a16="http://schemas.microsoft.com/office/drawing/2014/main" id="{9FF304F0-B98B-4D79-BE69-DC24FA082F86}"/>
              </a:ext>
            </a:extLst>
          </p:cNvPr>
          <p:cNvSpPr/>
          <p:nvPr/>
        </p:nvSpPr>
        <p:spPr>
          <a:xfrm>
            <a:off x="3892095" y="4437270"/>
            <a:ext cx="720000" cy="720000"/>
          </a:xfrm>
          <a:prstGeom prst="arc">
            <a:avLst>
              <a:gd name="adj1" fmla="val 19762850"/>
              <a:gd name="adj2" fmla="val 0"/>
            </a:avLst>
          </a:prstGeom>
          <a:ln>
            <a:solidFill>
              <a:srgbClr val="7030A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Arc 85">
            <a:extLst>
              <a:ext uri="{FF2B5EF4-FFF2-40B4-BE49-F238E27FC236}">
                <a16:creationId xmlns:a16="http://schemas.microsoft.com/office/drawing/2014/main" id="{F716900E-A143-4E23-9EBB-8E1D1A97BF7E}"/>
              </a:ext>
            </a:extLst>
          </p:cNvPr>
          <p:cNvSpPr/>
          <p:nvPr/>
        </p:nvSpPr>
        <p:spPr>
          <a:xfrm>
            <a:off x="3714171" y="4255856"/>
            <a:ext cx="1074384" cy="1074384"/>
          </a:xfrm>
          <a:prstGeom prst="arc">
            <a:avLst>
              <a:gd name="adj1" fmla="val 20568333"/>
              <a:gd name="adj2" fmla="val 0"/>
            </a:avLst>
          </a:prstGeom>
          <a:ln>
            <a:solidFill>
              <a:srgbClr val="FFC00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2B30634F-C2AD-403E-9B60-A6AA97FD8342}"/>
                  </a:ext>
                </a:extLst>
              </p:cNvPr>
              <p:cNvSpPr txBox="1"/>
              <p:nvPr/>
            </p:nvSpPr>
            <p:spPr>
              <a:xfrm>
                <a:off x="4442285" y="4392267"/>
                <a:ext cx="10477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2B30634F-C2AD-403E-9B60-A6AA97FD8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285" y="4392267"/>
                <a:ext cx="104772" cy="153888"/>
              </a:xfrm>
              <a:prstGeom prst="rect">
                <a:avLst/>
              </a:prstGeom>
              <a:blipFill>
                <a:blip r:embed="rId14"/>
                <a:stretch>
                  <a:fillRect l="-35294" r="-23529" b="-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48D95EB0-6E14-421F-9DCD-7F60C859E8D8}"/>
                  </a:ext>
                </a:extLst>
              </p:cNvPr>
              <p:cNvSpPr txBox="1"/>
              <p:nvPr/>
            </p:nvSpPr>
            <p:spPr>
              <a:xfrm>
                <a:off x="4811602" y="4623839"/>
                <a:ext cx="11817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i="1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48D95EB0-6E14-421F-9DCD-7F60C859E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602" y="4623839"/>
                <a:ext cx="118174" cy="153888"/>
              </a:xfrm>
              <a:prstGeom prst="rect">
                <a:avLst/>
              </a:prstGeom>
              <a:blipFill>
                <a:blip r:embed="rId15"/>
                <a:stretch>
                  <a:fillRect l="-25000" r="-20000" b="-24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55396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 2013 – 2022">
  <a:themeElements>
    <a:clrScheme name="Thème Office 2013 –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 2013 –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 2013 –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18</Words>
  <Application>Microsoft Office PowerPoint</Application>
  <PresentationFormat>A3 (297 x 420 mm)</PresentationFormat>
  <Paragraphs>18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Thème Office 2013 – 2022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18</cp:revision>
  <dcterms:created xsi:type="dcterms:W3CDTF">2020-12-10T14:53:29Z</dcterms:created>
  <dcterms:modified xsi:type="dcterms:W3CDTF">2024-10-28T17:28:07Z</dcterms:modified>
</cp:coreProperties>
</file>