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9" r:id="rId2"/>
    <p:sldId id="257" r:id="rId3"/>
    <p:sldId id="258" r:id="rId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5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C52F27-9568-449E-91AD-422D50F98681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4E5749-2F1F-4EC2-8B0E-C70BC8DC5653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0414537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531204"/>
            <a:ext cx="10414536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57ACCF08-2854-420A-89BA-8114C5C8CABF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>
            <a:cxnSpLocks/>
          </p:cNvCxnSpPr>
          <p:nvPr/>
        </p:nvCxnSpPr>
        <p:spPr>
          <a:xfrm>
            <a:off x="0" y="3528542"/>
            <a:ext cx="1041453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alerie 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FE83-4E2E-4104-B8E6-0D4DC05B3C8C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41329C-7662-4BA9-9AEF-59870BD9E866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>
            <a:lvl1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65035D-A90E-403E-A535-77BAF936CA79}" type="datetime1">
              <a:rPr lang="fr-FR" noProof="0" smtClean="0"/>
              <a:t>30/03/2023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F87B9-03C5-48FA-AD63-23319F1B98EC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2FC1A4-18EF-4176-A55C-417E6B78448C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B41E2-449B-460F-BF4F-62FC0665DED9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r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6BB17-9D18-4467-B687-9719AEF9CAA9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C74502-0612-48C4-98F3-D758D837E5C4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A2C4E-A4BE-4C76-BFFE-6865B5113658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70725-1D41-4CC4-801B-7F79334E047D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95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" y="729586"/>
            <a:ext cx="12192000" cy="55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553700" y="6454030"/>
            <a:ext cx="1638300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D3C24CFC-2FC1-49EF-B253-F492259D39FD}" type="datetime1">
              <a:rPr lang="fr-FR" smtClean="0"/>
              <a:t>30/03/2023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20432" y="6454030"/>
            <a:ext cx="71511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Ajoutez un pied de page ici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91CF1287-C5F9-0AF3-7770-ED7D43510C2A}"/>
              </a:ext>
            </a:extLst>
          </p:cNvPr>
          <p:cNvSpPr txBox="1">
            <a:spLocks/>
          </p:cNvSpPr>
          <p:nvPr userDrawn="1"/>
        </p:nvSpPr>
        <p:spPr>
          <a:xfrm>
            <a:off x="0" y="6454029"/>
            <a:ext cx="1638300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1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0A71E35-B931-4442-993B-011F76BF171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5948DC-CB8A-F2E2-271C-3A28B309B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022E8F38-B99B-0611-CB54-1FA612546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4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C5AF730-A7DC-6312-3CD4-CA25152AAE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729586"/>
            <a:ext cx="12192000" cy="551881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4194CE8-136A-880A-20D7-7A2D1B83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29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E36689-6DA8-5C87-380C-A9262D70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B6A55D5-29BE-8205-52D8-9095318D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405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4_TF66921596_Win32" id="{AF031CD7-8CAA-4F83-8338-4E58DE5F547A}" vid="{8DFA6D3C-9389-4B65-BD33-746047F4F0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 invention</Template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Galerie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invention</dc:title>
  <dc:creator>Xavier Pessoles</dc:creator>
  <cp:lastModifiedBy>Xavier Pessoles</cp:lastModifiedBy>
  <cp:revision>7</cp:revision>
  <dcterms:created xsi:type="dcterms:W3CDTF">2023-03-30T21:02:12Z</dcterms:created>
  <dcterms:modified xsi:type="dcterms:W3CDTF">2023-03-30T21:18:04Z</dcterms:modified>
</cp:coreProperties>
</file>