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56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81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08354" y="2951545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4169098" y="2199449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6821526" y="3339860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1798500" y="193930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7081358" y="3638582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A53A44-4713-B8AC-D32C-5483049D020C}"/>
              </a:ext>
            </a:extLst>
          </p:cNvPr>
          <p:cNvGrpSpPr/>
          <p:nvPr/>
        </p:nvGrpSpPr>
        <p:grpSpPr>
          <a:xfrm>
            <a:off x="6463873" y="3161848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EEDE70A5-19CA-B94F-1279-29FC8FC2A756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D97756-1E76-F7D9-CCF4-647A0E783B6A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0CEEE8-89CE-CFCE-0BA3-45D3EA4FA132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CA39D3-3ABA-9D8B-7B14-056BC4277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CD29333-1015-8409-77F3-2BF7783FC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05A6D6C-6426-03D9-70EA-4608FC99293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AE34684-E0F7-8DB2-C91E-DF79C93B2CAC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A23C1F7-67BA-37D8-C74E-8AA45BEA208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B2B7106-0859-C8E8-053C-C4A9031AA716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D5AF4D3-D18E-0606-A773-5046B8CF7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316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2441511" y="205010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2066640" y="2662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895823" y="1919834"/>
            <a:ext cx="170817" cy="9584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6704028" y="2314461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7038649" y="329950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2779143" y="131916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412483">
            <a:off x="3347130" y="2770215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BF1E572-055B-9A3D-7C76-3F5C8D6B3973}"/>
              </a:ext>
            </a:extLst>
          </p:cNvPr>
          <p:cNvGrpSpPr/>
          <p:nvPr/>
        </p:nvGrpSpPr>
        <p:grpSpPr>
          <a:xfrm rot="19412483">
            <a:off x="3279241" y="3028006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5C47571-E6E1-6846-E0F4-699C78B3DC00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E9477B1-4ED6-8F6E-3C63-8ED71BDFD731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AF144D-61E4-974C-ED71-AFA976823C3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1C3DE20-255F-4110-88FA-192027E72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220982-C28A-F702-8F56-ABDBC3640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8076390-0A60-DEA2-F786-9CDC0A2B9F71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B571986-6CDD-FF06-8567-9F2E3E914F5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294FD3-064A-DCFC-0614-566DE14E3645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38D0F95-58A8-85EE-8BBA-5A382798CE8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480AB7B-1B5F-B4A4-CC38-FA3AED75E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5C71697-16AA-68C7-C816-EBC0A79C6021}"/>
              </a:ext>
            </a:extLst>
          </p:cNvPr>
          <p:cNvGrpSpPr/>
          <p:nvPr/>
        </p:nvGrpSpPr>
        <p:grpSpPr>
          <a:xfrm rot="2187517" flipH="1">
            <a:off x="5022708" y="2763697"/>
            <a:ext cx="252721" cy="1657350"/>
            <a:chOff x="2562446" y="2334683"/>
            <a:chExt cx="252721" cy="165735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C762053-19FB-423C-E1FF-EB0DB451ACB4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ABB18FC-A8E1-1A6C-3DC0-233A7E31A754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9F66924-E18D-7897-9401-AA0668B1E5B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A91FAEF-4B2F-5269-6CDF-3BE89573F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D918C26-B885-6D8D-9913-80FA0314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C678A42-4F9A-7647-EB63-7D5482A88BB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409B8F43-555D-ECBA-89DC-690D51327767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7581BF4-EDC9-A8E9-8407-8EC887E1991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9CBE005F-C894-06CC-607C-6F244A62A0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AF5CAD-DEEC-F424-348E-274BB63826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0D0C56A-77F1-99AD-00AD-6FA1F4EBB66E}"/>
              </a:ext>
            </a:extLst>
          </p:cNvPr>
          <p:cNvGrpSpPr/>
          <p:nvPr/>
        </p:nvGrpSpPr>
        <p:grpSpPr>
          <a:xfrm rot="2187517" flipH="1">
            <a:off x="5116237" y="3022847"/>
            <a:ext cx="252721" cy="1657350"/>
            <a:chOff x="2562446" y="2334683"/>
            <a:chExt cx="252721" cy="165735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7C5645E-E740-B6B6-E0C4-222BFA9102B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DDE7E0-755B-11F8-9D3D-5CADB166BA7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0A8DC55-9FF2-688A-50DA-4736B420BAA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978852-16E1-6B91-990B-000DD16C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E327740-2734-638C-9810-F8DC79E6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FF0B633-1A30-5853-D454-472EE760AAE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A80C3C5D-346D-DBFF-1FE5-84F1D297C88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F04F0CC-3878-3814-DE41-98BF6854C7EB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EA55E8CB-1645-716E-EEF4-DDB442094332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DB1FFB6-1622-5F05-9D96-BABDBF01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AE4F3C9-E5A3-F929-814B-E6C1E14E43B5}"/>
              </a:ext>
            </a:extLst>
          </p:cNvPr>
          <p:cNvGrpSpPr/>
          <p:nvPr/>
        </p:nvGrpSpPr>
        <p:grpSpPr>
          <a:xfrm flipH="1">
            <a:off x="4079153" y="2489628"/>
            <a:ext cx="252721" cy="1657350"/>
            <a:chOff x="2562446" y="2334683"/>
            <a:chExt cx="252721" cy="165735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49721FC1-855C-72EE-55D8-A82A9DAE10BF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1CFE7DE-8B4E-3790-AC44-630F3D3FF357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741B3F76-8CF0-3FAE-5DA6-8599AF94C95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0E171BA-C4A3-D092-8C96-FD9C63B3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7ED7986-3A3E-9C50-7236-723A01C6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F6B76A2-0BF6-F00D-D466-02370910589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6F9ADCEB-D183-90D0-D764-27D7975FFAD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EAF89B65-89F4-B4AE-02BE-4587AE62A0A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F394A44-86FC-762C-9E21-6528DA9EA13C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7FC0406-36DA-58C5-C0EC-F8535B318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58151D93-8B02-4C64-C258-130EC098FE3A}"/>
              </a:ext>
            </a:extLst>
          </p:cNvPr>
          <p:cNvGrpSpPr/>
          <p:nvPr/>
        </p:nvGrpSpPr>
        <p:grpSpPr>
          <a:xfrm flipH="1">
            <a:off x="4377848" y="2497831"/>
            <a:ext cx="252721" cy="1657350"/>
            <a:chOff x="2562446" y="2334683"/>
            <a:chExt cx="252721" cy="1657350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2686B3A-595A-976D-E627-324A771A5BD7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7AAD2D16-9604-1351-653B-0813584E4170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9834AFD-BD1E-6D04-FEC5-6CF31E5690C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11F69CF-014B-5A87-05DA-3FA98EA2A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6512AE2F-67C1-16E0-26FA-1782FE66A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FC30F-28F1-EFD1-0638-87D8A1C5135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D8A9591-C723-3E78-7C76-D8DD7B2497A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48F914FA-AD85-5DAE-41AE-3D2E1C51951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816B432-160C-207B-3ED2-B509205BEB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BD4FACB0-64CE-8FCD-EC58-EB0E8F2AD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116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7A60C416-C66F-0E68-9538-6C581D0D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23" y="2026798"/>
            <a:ext cx="324335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110645D-6C6F-3DA1-9E46-9A6A27527C71}"/>
              </a:ext>
            </a:extLst>
          </p:cNvPr>
          <p:cNvGrpSpPr/>
          <p:nvPr/>
        </p:nvGrpSpPr>
        <p:grpSpPr>
          <a:xfrm rot="60000" flipH="1">
            <a:off x="4079153" y="2489628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4BA231E-E055-9CB3-27C3-E1ED92B4CA5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8F696B3-F984-FD2F-38D9-C81F5C2D78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ACC5771-4917-0136-E788-0822BD73E9BC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E44A3DD-D955-7EF2-89A7-EBD74DA23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BD596881-3005-C3B8-2B22-8EC387D87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A1F2B496-F464-BA42-C67B-77E4A4CEEDC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F722BF3-89F1-B374-D6F9-6EFE13743E3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7DE6871B-8A3E-AD55-050B-99916FD9455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5251399-C172-626A-4D6A-694302D378AE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6A787B6-849C-744D-EEC7-A5288F349A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6D0B91-B145-0231-134F-045339467A3D}"/>
              </a:ext>
            </a:extLst>
          </p:cNvPr>
          <p:cNvGrpSpPr/>
          <p:nvPr/>
        </p:nvGrpSpPr>
        <p:grpSpPr>
          <a:xfrm rot="-600000" flipH="1">
            <a:off x="6339486" y="2072909"/>
            <a:ext cx="252721" cy="1657350"/>
            <a:chOff x="2562446" y="2334683"/>
            <a:chExt cx="252721" cy="1657350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03F99FC-43FC-C102-536A-D8BF0FDD42BE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60C9EE8-08AA-1561-290C-E3DF65E0F6B9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CEF7EF6-5066-F8E8-2760-3588E0E6402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A08AD6D-0360-E1BD-73E9-44D4881A3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4C8475C-EAF7-EBD4-02CC-A8F60F9C2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D660ED38-6821-3068-DAD9-AD3701E5E34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B8288CF6-11BC-49C6-B0A2-C6D17C1FAB68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4B0D7E3E-BD3E-B6C4-8EB0-24A2CE482BBC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365AA214-C69C-233E-0445-50FA0A651BAE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BDD90B39-82E0-3468-0B69-6BC3884437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7C6AFED-78F7-8E24-2C6D-A7A768E1F8A2}"/>
              </a:ext>
            </a:extLst>
          </p:cNvPr>
          <p:cNvGrpSpPr/>
          <p:nvPr/>
        </p:nvGrpSpPr>
        <p:grpSpPr>
          <a:xfrm rot="-600000" flipH="1">
            <a:off x="6685994" y="2018449"/>
            <a:ext cx="252721" cy="1657350"/>
            <a:chOff x="2562446" y="2334683"/>
            <a:chExt cx="252721" cy="165735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D4F51479-8D46-5BC8-0D56-1E6203761E7E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CD0B9D19-5311-74EA-844A-AAB1B1CB0E0D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E808B989-1B0F-15A6-3395-F0F305CAF7E7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F38129E-AA52-D8A8-7650-3E462CDBF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3F8660C-A8F5-0C96-62C2-82257BB94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5D3A6BC5-AD8C-CC45-B66C-CEAB18D2FE43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AE5D3EBB-9A3F-1E3D-BE79-954A304BAF35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DEA8A038-1DD7-2AB9-B923-12DC6CC2CAB9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C206D81-113A-8822-5B1B-62505B810825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577FF7DC-CCD1-D870-9CE1-DEB1C131A8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D5348CF5-FF4E-AA8B-4B96-6F2E13A062C8}"/>
              </a:ext>
            </a:extLst>
          </p:cNvPr>
          <p:cNvGrpSpPr/>
          <p:nvPr/>
        </p:nvGrpSpPr>
        <p:grpSpPr>
          <a:xfrm rot="-1800000" flipH="1">
            <a:off x="5663853" y="2343465"/>
            <a:ext cx="252721" cy="1657350"/>
            <a:chOff x="2562446" y="2334683"/>
            <a:chExt cx="252721" cy="1657350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CBF683C6-602D-0F77-2E18-2758B2DDCF3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D38F933E-9E21-2750-68D3-3119A7FB14E6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7383927-7BB7-03D0-B67E-12D420A90D5C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263748FD-07A4-3EC1-2380-4C8CAAEB3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501951A-3EB3-7C4E-2ADA-915242DAF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3FD812A6-CB6B-9F4D-9259-1B30340F65F6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F06D6907-ECB4-9AA1-F3DE-79FFBE4C0DD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582CD299-8A45-A5E5-5169-3FEF9D2711C9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7B44DDFD-7FB7-A25E-69FE-F98EADC41ED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AD54C3F1-B188-EB69-BCB6-5F5DC4BA70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305F9A01-D18F-1469-74C0-75ADF967E9A9}"/>
              </a:ext>
            </a:extLst>
          </p:cNvPr>
          <p:cNvGrpSpPr/>
          <p:nvPr/>
        </p:nvGrpSpPr>
        <p:grpSpPr>
          <a:xfrm rot="-1800000" flipH="1">
            <a:off x="5499599" y="2610309"/>
            <a:ext cx="252721" cy="1657350"/>
            <a:chOff x="2562446" y="2334683"/>
            <a:chExt cx="252721" cy="1657350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7C43C6DC-3F1C-E1E6-B1C2-DBB899E2159A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08F5602-533C-49C4-8079-2F4604162AAD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CCB28252-042A-8CA0-ACFD-AEC57F47E884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7AC46A76-81D2-C3DB-15B7-7C4E46560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94EA5316-F043-D990-A330-EAD2C1FF7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B2BCE9D6-385A-0F81-2F80-C25C99C59408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DA956AF9-7986-69C7-E62B-F4CA1FDF83C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16E75755-52D2-BCF9-8C8D-6615953CC8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76C17B01-2203-8500-17B3-AE2408E5F49F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42A0164D-7AE9-3BF1-25C3-74E5479138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AF3A948-CAA5-2DAD-4578-DD10B8371136}"/>
              </a:ext>
            </a:extLst>
          </p:cNvPr>
          <p:cNvGrpSpPr/>
          <p:nvPr/>
        </p:nvGrpSpPr>
        <p:grpSpPr>
          <a:xfrm rot="1800000" flipH="1">
            <a:off x="7510573" y="2310055"/>
            <a:ext cx="252721" cy="1657350"/>
            <a:chOff x="2562446" y="2334683"/>
            <a:chExt cx="252721" cy="1657350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56F2D06A-47E2-86DD-6D27-9429879DF216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95E1698-256D-3E66-ACAF-A15932B1E21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193686EE-B17C-A90A-4186-B4426FF082F6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DA4C2ED-DE25-7C81-8526-38A6CC756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9B68C1A4-2F13-84AE-2E8B-D8E2DD004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C274C877-2E17-7828-6757-317D778A81F6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41D71F66-A554-9EC2-7D49-8270689263E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16534F19-9B3B-46D5-4718-9634C1CE439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B14D380-3E49-514E-6202-8D9D4D1B4BAE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A192FBA4-C8E2-5E54-3F03-D1F060F8A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E3FBB676-6B64-3E26-7BDE-3AE54953581A}"/>
              </a:ext>
            </a:extLst>
          </p:cNvPr>
          <p:cNvGrpSpPr/>
          <p:nvPr/>
        </p:nvGrpSpPr>
        <p:grpSpPr>
          <a:xfrm rot="1800000" flipH="1">
            <a:off x="7700158" y="2588321"/>
            <a:ext cx="252721" cy="1657350"/>
            <a:chOff x="2562446" y="2334683"/>
            <a:chExt cx="252721" cy="165735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547A757D-618E-5167-A639-6B2D54E9BB0A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053BE347-E952-802B-266E-CC9BC4BA6687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017BF408-E59B-CDBB-932D-0248125022E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A1258B5D-D84D-3C94-911F-B793848A6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FC4E035-B6DF-EDA7-6EE2-EC4A4A6AB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EABFBA0E-8CD0-D5E2-597D-C80720A3DF87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E2232A36-C4C0-C145-C5D9-A2221CC33D5B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B5B214F8-4419-21F6-7583-51E255AB111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A672F610-353F-EC21-D3B9-9C095AAA44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8896F15A-2FF9-BB28-8B6C-B8E365BA5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2023-01-07T06:53:44Z</dcterms:created>
  <dcterms:modified xsi:type="dcterms:W3CDTF">2023-05-21T20:48:50Z</dcterms:modified>
</cp:coreProperties>
</file>