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1656" y="-5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ylindre 13">
            <a:extLst>
              <a:ext uri="{FF2B5EF4-FFF2-40B4-BE49-F238E27FC236}">
                <a16:creationId xmlns:a16="http://schemas.microsoft.com/office/drawing/2014/main" id="{065692CC-447B-D54E-A0F8-D7FBC9A1F4BD}"/>
              </a:ext>
            </a:extLst>
          </p:cNvPr>
          <p:cNvSpPr/>
          <p:nvPr/>
        </p:nvSpPr>
        <p:spPr>
          <a:xfrm rot="7309303">
            <a:off x="5988000" y="1846438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8B5DB70-9BFE-B5B1-8978-687F48A7E63C}"/>
              </a:ext>
            </a:extLst>
          </p:cNvPr>
          <p:cNvCxnSpPr>
            <a:cxnSpLocks/>
          </p:cNvCxnSpPr>
          <p:nvPr/>
        </p:nvCxnSpPr>
        <p:spPr>
          <a:xfrm flipH="1" flipV="1">
            <a:off x="6226413" y="2148948"/>
            <a:ext cx="350277" cy="20366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28F26FD-582B-59E0-8AA6-7C8A01FF802D}"/>
              </a:ext>
            </a:extLst>
          </p:cNvPr>
          <p:cNvCxnSpPr>
            <a:cxnSpLocks/>
          </p:cNvCxnSpPr>
          <p:nvPr/>
        </p:nvCxnSpPr>
        <p:spPr>
          <a:xfrm flipH="1" flipV="1">
            <a:off x="5676900" y="1818819"/>
            <a:ext cx="224593" cy="1305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5166EF9-AF30-25BB-EB84-B8755DFC3970}"/>
              </a:ext>
            </a:extLst>
          </p:cNvPr>
          <p:cNvCxnSpPr>
            <a:cxnSpLocks/>
          </p:cNvCxnSpPr>
          <p:nvPr/>
        </p:nvCxnSpPr>
        <p:spPr>
          <a:xfrm flipH="1">
            <a:off x="6194666" y="2075134"/>
            <a:ext cx="127204" cy="18834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FC6D1E2E-EB0A-5FAF-D8C3-6433B738293C}"/>
              </a:ext>
            </a:extLst>
          </p:cNvPr>
          <p:cNvCxnSpPr>
            <a:cxnSpLocks/>
          </p:cNvCxnSpPr>
          <p:nvPr/>
        </p:nvCxnSpPr>
        <p:spPr>
          <a:xfrm flipH="1">
            <a:off x="5827140" y="1856779"/>
            <a:ext cx="127204" cy="188340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44603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12587" y="295577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2023-01-07T06:53:44Z</dcterms:created>
  <dcterms:modified xsi:type="dcterms:W3CDTF">2023-01-07T07:17:37Z</dcterms:modified>
</cp:coreProperties>
</file>