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20" d="100"/>
          <a:sy n="220" d="100"/>
        </p:scale>
        <p:origin x="-3076" y="-34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2020-12-10T14:53:29Z</dcterms:created>
  <dcterms:modified xsi:type="dcterms:W3CDTF">2020-12-10T19:22:18Z</dcterms:modified>
</cp:coreProperties>
</file>