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2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3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A589B04-AD9C-48D1-8D51-E03787E90A94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B62252-FD2B-441C-A56D-F6D1A5807121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890B058-2B22-4257-879D-930B5F95D0CC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B28DE-BF7A-478D-8CD5-AB5AA426560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1FA2817-8B57-4198-83FA-E759B815AE0D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2EDE0F1-CAE2-4E58-8BAE-2D6A7DDADCF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0CAE26F-7CFA-4AFA-9F8F-8195E3DAF844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BF456E9-C7A9-4919-BF7C-B9E18AA4DEA8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465E0B-610D-4A8A-8042-F351377CDBD7}"/>
              </a:ext>
            </a:extLst>
          </p:cNvPr>
          <p:cNvCxnSpPr>
            <a:cxnSpLocks/>
            <a:stCxn id="27" idx="7"/>
            <a:endCxn id="23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04252A4-CB13-4007-9172-507346612D9B}"/>
              </a:ext>
            </a:extLst>
          </p:cNvPr>
          <p:cNvCxnSpPr>
            <a:cxnSpLocks/>
            <a:stCxn id="4" idx="0"/>
            <a:endCxn id="35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1F8C210-891D-4073-A8F5-3EF47C895B62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26126C2-9142-402D-A03D-4DA6D4C1F16F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6CFD2-BC64-43B5-99F0-6FD54BDA193E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AB24EA0-F5FB-4AA5-AA8A-69B993F64BFE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B970AE0-53F4-4233-9E7A-91E09A3D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734E055-FBE3-4AFA-B2BB-5B0640A210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9FF304F0-B98B-4D79-BE69-DC24FA082F86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5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698669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698669"/>
                <a:ext cx="3350856" cy="1742812"/>
              </a:xfrm>
              <a:blipFill>
                <a:blip r:embed="rId2"/>
                <a:stretch>
                  <a:fillRect l="-1636" t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865841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67129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563237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r>
                <a:rPr lang="fr-FR" sz="1400" dirty="0"/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fr-FR" sz="1400" dirty="0"/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E66B2E62-9B63-F3D9-92A5-866104BBF5FB}"/>
              </a:ext>
            </a:extLst>
          </p:cNvPr>
          <p:cNvSpPr/>
          <p:nvPr/>
        </p:nvSpPr>
        <p:spPr>
          <a:xfrm>
            <a:off x="2353901" y="2532720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2469396" y="2774594"/>
            <a:ext cx="5442" cy="82808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r-FR" sz="1400" dirty="0"/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fr-FR" sz="14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Grand écran</PresentationFormat>
  <Paragraphs>95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Problème 1</vt:lpstr>
      <vt:lpstr>Problème 1</vt:lpstr>
      <vt:lpstr>Problème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2020-12-10T14:53:29Z</dcterms:created>
  <dcterms:modified xsi:type="dcterms:W3CDTF">2022-11-25T07:24:31Z</dcterms:modified>
</cp:coreProperties>
</file>