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70" y="2190750"/>
            <a:ext cx="1851660" cy="24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avec flèche 5"/>
          <p:cNvCxnSpPr/>
          <p:nvPr/>
        </p:nvCxnSpPr>
        <p:spPr>
          <a:xfrm>
            <a:off x="3419872" y="3140968"/>
            <a:ext cx="819030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051719" y="2782669"/>
            <a:ext cx="159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Tige flexible permettant de faire osciller le balancier</a:t>
            </a:r>
            <a:endParaRPr lang="fr-FR" sz="1200" dirty="0"/>
          </a:p>
        </p:txBody>
      </p:sp>
      <p:sp>
        <p:nvSpPr>
          <p:cNvPr id="8" name="Ellipse 7"/>
          <p:cNvSpPr/>
          <p:nvPr/>
        </p:nvSpPr>
        <p:spPr>
          <a:xfrm rot="682232">
            <a:off x="4328354" y="2663297"/>
            <a:ext cx="288032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</cp:revision>
  <dcterms:created xsi:type="dcterms:W3CDTF">2017-11-16T09:18:53Z</dcterms:created>
  <dcterms:modified xsi:type="dcterms:W3CDTF">2017-11-16T09:22:45Z</dcterms:modified>
</cp:coreProperties>
</file>